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ppt/notesSlides/notesSlide25.xml" ContentType="application/vnd.openxmlformats-officedocument.presentationml.notesSlide+xml"/>
  <Override PartName="/ppt/tags/tag25.xml" ContentType="application/vnd.openxmlformats-officedocument.presentationml.tags+xml"/>
  <Override PartName="/ppt/notesSlides/notesSlide26.xml" ContentType="application/vnd.openxmlformats-officedocument.presentationml.notesSlide+xml"/>
  <Override PartName="/ppt/tags/tag26.xml" ContentType="application/vnd.openxmlformats-officedocument.presentationml.tags+xml"/>
  <Override PartName="/ppt/notesSlides/notesSlide27.xml" ContentType="application/vnd.openxmlformats-officedocument.presentationml.notesSlide+xml"/>
  <Override PartName="/ppt/tags/tag27.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28.xml" ContentType="application/vnd.openxmlformats-officedocument.presentationml.tags+xml"/>
  <Override PartName="/ppt/notesSlides/notesSlide30.xml" ContentType="application/vnd.openxmlformats-officedocument.presentationml.notesSlide+xml"/>
  <Override PartName="/ppt/tags/tag29.xml" ContentType="application/vnd.openxmlformats-officedocument.presentationml.tags+xml"/>
  <Override PartName="/ppt/notesSlides/notesSlide31.xml" ContentType="application/vnd.openxmlformats-officedocument.presentationml.notesSlide+xml"/>
  <Override PartName="/ppt/tags/tag30.xml" ContentType="application/vnd.openxmlformats-officedocument.presentationml.tags+xml"/>
  <Override PartName="/ppt/notesSlides/notesSlide32.xml" ContentType="application/vnd.openxmlformats-officedocument.presentationml.notesSlide+xml"/>
  <Override PartName="/ppt/tags/tag31.xml" ContentType="application/vnd.openxmlformats-officedocument.presentationml.tags+xml"/>
  <Override PartName="/ppt/notesSlides/notesSlide33.xml" ContentType="application/vnd.openxmlformats-officedocument.presentationml.notesSlide+xml"/>
  <Override PartName="/ppt/tags/tag32.xml" ContentType="application/vnd.openxmlformats-officedocument.presentationml.tags+xml"/>
  <Override PartName="/ppt/notesSlides/notesSlide34.xml" ContentType="application/vnd.openxmlformats-officedocument.presentationml.notesSlide+xml"/>
  <Override PartName="/ppt/tags/tag33.xml" ContentType="application/vnd.openxmlformats-officedocument.presentationml.tags+xml"/>
  <Override PartName="/ppt/notesSlides/notesSlide35.xml" ContentType="application/vnd.openxmlformats-officedocument.presentationml.notesSlide+xml"/>
  <Override PartName="/ppt/tags/tag34.xml" ContentType="application/vnd.openxmlformats-officedocument.presentationml.tag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ags/tag35.xml" ContentType="application/vnd.openxmlformats-officedocument.presentationml.tags+xml"/>
  <Override PartName="/ppt/notesSlides/notesSlide39.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notesSlides/notesSlide40.xml" ContentType="application/vnd.openxmlformats-officedocument.presentationml.notesSlide+xml"/>
  <Override PartName="/ppt/tags/tag38.xml" ContentType="application/vnd.openxmlformats-officedocument.presentationml.tags+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1"/>
  </p:sldMasterIdLst>
  <p:notesMasterIdLst>
    <p:notesMasterId r:id="rId43"/>
  </p:notesMasterIdLst>
  <p:sldIdLst>
    <p:sldId id="256" r:id="rId2"/>
    <p:sldId id="383" r:id="rId3"/>
    <p:sldId id="547" r:id="rId4"/>
    <p:sldId id="546" r:id="rId5"/>
    <p:sldId id="545" r:id="rId6"/>
    <p:sldId id="496" r:id="rId7"/>
    <p:sldId id="513" r:id="rId8"/>
    <p:sldId id="541" r:id="rId9"/>
    <p:sldId id="497" r:id="rId10"/>
    <p:sldId id="528" r:id="rId11"/>
    <p:sldId id="514" r:id="rId12"/>
    <p:sldId id="515" r:id="rId13"/>
    <p:sldId id="516" r:id="rId14"/>
    <p:sldId id="517" r:id="rId15"/>
    <p:sldId id="539" r:id="rId16"/>
    <p:sldId id="518" r:id="rId17"/>
    <p:sldId id="529" r:id="rId18"/>
    <p:sldId id="519" r:id="rId19"/>
    <p:sldId id="540" r:id="rId20"/>
    <p:sldId id="520" r:id="rId21"/>
    <p:sldId id="521" r:id="rId22"/>
    <p:sldId id="523" r:id="rId23"/>
    <p:sldId id="530" r:id="rId24"/>
    <p:sldId id="522" r:id="rId25"/>
    <p:sldId id="542" r:id="rId26"/>
    <p:sldId id="524" r:id="rId27"/>
    <p:sldId id="525" r:id="rId28"/>
    <p:sldId id="526" r:id="rId29"/>
    <p:sldId id="531" r:id="rId30"/>
    <p:sldId id="532" r:id="rId31"/>
    <p:sldId id="543" r:id="rId32"/>
    <p:sldId id="533" r:id="rId33"/>
    <p:sldId id="535" r:id="rId34"/>
    <p:sldId id="536" r:id="rId35"/>
    <p:sldId id="503" r:id="rId36"/>
    <p:sldId id="544" r:id="rId37"/>
    <p:sldId id="527" r:id="rId38"/>
    <p:sldId id="538" r:id="rId39"/>
    <p:sldId id="370" r:id="rId40"/>
    <p:sldId id="307" r:id="rId41"/>
    <p:sldId id="308" r:id="rId42"/>
  </p:sldIdLst>
  <p:sldSz cx="9144000" cy="6858000" type="screen4x3"/>
  <p:notesSz cx="7315200" cy="9601200"/>
  <p:custDataLst>
    <p:tags r:id="rId44"/>
  </p:custDataLst>
  <p:defaultTextStyle>
    <a:defPPr>
      <a:defRPr lang="en-US"/>
    </a:defPPr>
    <a:lvl1pPr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1pPr>
    <a:lvl2pPr marL="457200"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2pPr>
    <a:lvl3pPr marL="914400"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3pPr>
    <a:lvl4pPr marL="1371600"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4pPr>
    <a:lvl5pPr marL="1828800" algn="l" rtl="0" fontAlgn="base">
      <a:lnSpc>
        <a:spcPct val="90000"/>
      </a:lnSpc>
      <a:spcBef>
        <a:spcPct val="0"/>
      </a:spcBef>
      <a:spcAft>
        <a:spcPct val="0"/>
      </a:spcAft>
      <a:defRPr sz="2200" kern="1200">
        <a:solidFill>
          <a:schemeClr val="hlink"/>
        </a:solidFill>
        <a:latin typeface="Arial" panose="020B0604020202020204" pitchFamily="34" charset="0"/>
        <a:ea typeface="+mn-ea"/>
        <a:cs typeface="+mn-cs"/>
      </a:defRPr>
    </a:lvl5pPr>
    <a:lvl6pPr marL="2286000" algn="l" defTabSz="914400" rtl="0" eaLnBrk="1" latinLnBrk="0" hangingPunct="1">
      <a:defRPr sz="2200" kern="1200">
        <a:solidFill>
          <a:schemeClr val="hlink"/>
        </a:solidFill>
        <a:latin typeface="Arial" panose="020B0604020202020204" pitchFamily="34" charset="0"/>
        <a:ea typeface="+mn-ea"/>
        <a:cs typeface="+mn-cs"/>
      </a:defRPr>
    </a:lvl6pPr>
    <a:lvl7pPr marL="2743200" algn="l" defTabSz="914400" rtl="0" eaLnBrk="1" latinLnBrk="0" hangingPunct="1">
      <a:defRPr sz="2200" kern="1200">
        <a:solidFill>
          <a:schemeClr val="hlink"/>
        </a:solidFill>
        <a:latin typeface="Arial" panose="020B0604020202020204" pitchFamily="34" charset="0"/>
        <a:ea typeface="+mn-ea"/>
        <a:cs typeface="+mn-cs"/>
      </a:defRPr>
    </a:lvl7pPr>
    <a:lvl8pPr marL="3200400" algn="l" defTabSz="914400" rtl="0" eaLnBrk="1" latinLnBrk="0" hangingPunct="1">
      <a:defRPr sz="2200" kern="1200">
        <a:solidFill>
          <a:schemeClr val="hlink"/>
        </a:solidFill>
        <a:latin typeface="Arial" panose="020B0604020202020204" pitchFamily="34" charset="0"/>
        <a:ea typeface="+mn-ea"/>
        <a:cs typeface="+mn-cs"/>
      </a:defRPr>
    </a:lvl8pPr>
    <a:lvl9pPr marL="3657600" algn="l" defTabSz="914400" rtl="0" eaLnBrk="1" latinLnBrk="0" hangingPunct="1">
      <a:defRPr sz="2200" kern="1200">
        <a:solidFill>
          <a:schemeClr val="hlink"/>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432">
          <p15:clr>
            <a:srgbClr val="A4A3A4"/>
          </p15:clr>
        </p15:guide>
        <p15:guide id="2" pos="432">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13833" autoAdjust="0"/>
    <p:restoredTop sz="64898" autoAdjust="0"/>
  </p:normalViewPr>
  <p:slideViewPr>
    <p:cSldViewPr>
      <p:cViewPr varScale="1">
        <p:scale>
          <a:sx n="129" d="100"/>
          <a:sy n="129" d="100"/>
        </p:scale>
        <p:origin x="776" y="200"/>
      </p:cViewPr>
      <p:guideLst>
        <p:guide orient="horz" pos="432"/>
        <p:guide pos="43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p:scale>
          <a:sx n="100" d="100"/>
          <a:sy n="100" d="100"/>
        </p:scale>
        <p:origin x="2888" y="-6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jpe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936023C-8D6E-3E46-AD0A-90C16871E61E}"/>
              </a:ext>
            </a:extLst>
          </p:cNvPr>
          <p:cNvSpPr>
            <a:spLocks noGrp="1" noChangeArrowheads="1"/>
          </p:cNvSpPr>
          <p:nvPr>
            <p:ph type="hdr" sz="quarter"/>
          </p:nvPr>
        </p:nvSpPr>
        <p:spPr bwMode="auto">
          <a:xfrm>
            <a:off x="0" y="0"/>
            <a:ext cx="7315200" cy="192088"/>
          </a:xfrm>
          <a:prstGeom prst="rect">
            <a:avLst/>
          </a:prstGeom>
          <a:noFill/>
          <a:ln w="9525">
            <a:noFill/>
            <a:miter lim="800000"/>
            <a:headEnd/>
            <a:tailEnd/>
          </a:ln>
          <a:effectLst/>
        </p:spPr>
        <p:txBody>
          <a:bodyPr vert="horz" wrap="square" lIns="96647" tIns="48324" rIns="96647" bIns="48324" numCol="1" anchor="t" anchorCtr="0" compatLnSpc="1">
            <a:prstTxWarp prst="textNoShape">
              <a:avLst/>
            </a:prstTxWarp>
          </a:bodyPr>
          <a:lstStyle>
            <a:lvl1pPr algn="ctr" defTabSz="966788">
              <a:lnSpc>
                <a:spcPct val="100000"/>
              </a:lnSpc>
              <a:defRPr sz="1000">
                <a:solidFill>
                  <a:schemeClr val="tx1"/>
                </a:solidFill>
                <a:latin typeface="Arial" charset="0"/>
                <a:cs typeface="Arial" charset="0"/>
              </a:defRPr>
            </a:lvl1pPr>
          </a:lstStyle>
          <a:p>
            <a:pPr>
              <a:defRPr/>
            </a:pPr>
            <a:r>
              <a:rPr lang="en-US" altLang="en-US"/>
              <a:t>IBM Security AppScan Source V8.6 User Administration</a:t>
            </a:r>
          </a:p>
        </p:txBody>
      </p:sp>
      <p:sp>
        <p:nvSpPr>
          <p:cNvPr id="45059" name="Rectangle 4">
            <a:extLst>
              <a:ext uri="{FF2B5EF4-FFF2-40B4-BE49-F238E27FC236}">
                <a16:creationId xmlns:a16="http://schemas.microsoft.com/office/drawing/2014/main" id="{09B060F6-E9C2-514A-B989-35D213A19F11}"/>
              </a:ext>
            </a:extLst>
          </p:cNvPr>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7" name="Rectangle 5">
            <a:extLst>
              <a:ext uri="{FF2B5EF4-FFF2-40B4-BE49-F238E27FC236}">
                <a16:creationId xmlns:a16="http://schemas.microsoft.com/office/drawing/2014/main" id="{D627A606-BD03-FC47-A3D2-5B48DB269025}"/>
              </a:ext>
            </a:extLst>
          </p:cNvPr>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47" tIns="48324" rIns="96647" bIns="48324"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200" name="Rectangle 8">
            <a:extLst>
              <a:ext uri="{FF2B5EF4-FFF2-40B4-BE49-F238E27FC236}">
                <a16:creationId xmlns:a16="http://schemas.microsoft.com/office/drawing/2014/main" id="{F8CA5D3C-4889-E648-8B17-F1DB35111E33}"/>
              </a:ext>
            </a:extLst>
          </p:cNvPr>
          <p:cNvSpPr>
            <a:spLocks noGrp="1" noChangeArrowheads="1"/>
          </p:cNvSpPr>
          <p:nvPr>
            <p:ph type="ftr" sz="quarter" idx="4"/>
          </p:nvPr>
        </p:nvSpPr>
        <p:spPr bwMode="auto">
          <a:xfrm>
            <a:off x="0" y="9405938"/>
            <a:ext cx="7315200" cy="242887"/>
          </a:xfrm>
          <a:prstGeom prst="rect">
            <a:avLst/>
          </a:prstGeom>
          <a:noFill/>
          <a:ln w="9525">
            <a:noFill/>
            <a:miter lim="800000"/>
            <a:headEnd/>
            <a:tailEnd/>
          </a:ln>
          <a:effectLst/>
        </p:spPr>
        <p:txBody>
          <a:bodyPr vert="horz" wrap="square" lIns="99251" tIns="49624" rIns="99251" bIns="49624" numCol="1" anchor="b" anchorCtr="0" compatLnSpc="1">
            <a:prstTxWarp prst="textNoShape">
              <a:avLst/>
            </a:prstTxWarp>
          </a:bodyPr>
          <a:lstStyle>
            <a:lvl1pPr algn="ctr" defTabSz="990600">
              <a:lnSpc>
                <a:spcPct val="100000"/>
              </a:lnSpc>
              <a:defRPr sz="800">
                <a:solidFill>
                  <a:schemeClr val="tx1"/>
                </a:solidFill>
                <a:latin typeface="Arial" charset="0"/>
                <a:cs typeface="Arial" charset="0"/>
              </a:defRPr>
            </a:lvl1pPr>
          </a:lstStyle>
          <a:p>
            <a:pPr>
              <a:defRPr/>
            </a:pPr>
            <a:r>
              <a:rPr lang="en-US" dirty="0"/>
              <a:t>© Copyright IBM Corp. 2013, licensed under Apache 2.0 to the GenevaERS project    </a:t>
            </a:r>
          </a:p>
        </p:txBody>
      </p:sp>
      <p:sp>
        <p:nvSpPr>
          <p:cNvPr id="8201" name="Rectangle 9">
            <a:extLst>
              <a:ext uri="{FF2B5EF4-FFF2-40B4-BE49-F238E27FC236}">
                <a16:creationId xmlns:a16="http://schemas.microsoft.com/office/drawing/2014/main" id="{26794FA7-E990-AE4E-9B80-29389EE8F057}"/>
              </a:ext>
            </a:extLst>
          </p:cNvPr>
          <p:cNvSpPr>
            <a:spLocks noChangeArrowheads="1"/>
          </p:cNvSpPr>
          <p:nvPr/>
        </p:nvSpPr>
        <p:spPr bwMode="auto">
          <a:xfrm>
            <a:off x="1978025" y="9115425"/>
            <a:ext cx="3295650" cy="282575"/>
          </a:xfrm>
          <a:prstGeom prst="rect">
            <a:avLst/>
          </a:prstGeom>
          <a:noFill/>
          <a:ln w="9525">
            <a:noFill/>
            <a:miter lim="800000"/>
            <a:headEnd/>
            <a:tailEnd/>
          </a:ln>
          <a:effectLst/>
        </p:spPr>
        <p:txBody>
          <a:bodyPr lIns="99251" tIns="49624" rIns="99251" bIns="49624" anchor="b"/>
          <a:lstStyle>
            <a:lvl1pPr defTabSz="990600" eaLnBrk="0" hangingPunct="0">
              <a:defRPr sz="2200">
                <a:solidFill>
                  <a:schemeClr val="hlink"/>
                </a:solidFill>
                <a:latin typeface="Arial" panose="020B0604020202020204" pitchFamily="34" charset="0"/>
              </a:defRPr>
            </a:lvl1pPr>
            <a:lvl2pPr marL="742950" indent="-285750" defTabSz="990600" eaLnBrk="0" hangingPunct="0">
              <a:defRPr sz="2200">
                <a:solidFill>
                  <a:schemeClr val="hlink"/>
                </a:solidFill>
                <a:latin typeface="Arial" panose="020B0604020202020204" pitchFamily="34" charset="0"/>
              </a:defRPr>
            </a:lvl2pPr>
            <a:lvl3pPr marL="1143000" indent="-228600" defTabSz="990600" eaLnBrk="0" hangingPunct="0">
              <a:defRPr sz="2200">
                <a:solidFill>
                  <a:schemeClr val="hlink"/>
                </a:solidFill>
                <a:latin typeface="Arial" panose="020B0604020202020204" pitchFamily="34" charset="0"/>
              </a:defRPr>
            </a:lvl3pPr>
            <a:lvl4pPr marL="1600200" indent="-228600" defTabSz="990600" eaLnBrk="0" hangingPunct="0">
              <a:defRPr sz="2200">
                <a:solidFill>
                  <a:schemeClr val="hlink"/>
                </a:solidFill>
                <a:latin typeface="Arial" panose="020B0604020202020204" pitchFamily="34" charset="0"/>
              </a:defRPr>
            </a:lvl4pPr>
            <a:lvl5pPr marL="2057400" indent="-228600" defTabSz="990600" eaLnBrk="0" hangingPunct="0">
              <a:defRPr sz="2200">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a:solidFill>
                  <a:schemeClr val="hlink"/>
                </a:solidFill>
                <a:latin typeface="Arial" panose="020B0604020202020204" pitchFamily="34" charset="0"/>
              </a:defRPr>
            </a:lvl9pPr>
          </a:lstStyle>
          <a:p>
            <a:pPr algn="ctr" eaLnBrk="1" hangingPunct="1">
              <a:lnSpc>
                <a:spcPct val="100000"/>
              </a:lnSpc>
            </a:pPr>
            <a:r>
              <a:rPr lang="en-US" altLang="en-US" sz="1000">
                <a:solidFill>
                  <a:schemeClr val="tx1"/>
                </a:solidFill>
                <a:cs typeface="Arial" panose="020B0604020202020204" pitchFamily="34" charset="0"/>
              </a:rPr>
              <a:t>1-</a:t>
            </a:r>
            <a:fld id="{B4B4E6B9-08BC-AA4C-8042-7CB0901AD890}" type="slidenum">
              <a:rPr lang="en-US" altLang="en-US" sz="1000">
                <a:solidFill>
                  <a:schemeClr val="tx1"/>
                </a:solidFill>
                <a:cs typeface="Arial" panose="020B0604020202020204" pitchFamily="34" charset="0"/>
              </a:rPr>
              <a:pPr algn="ctr" eaLnBrk="1" hangingPunct="1">
                <a:lnSpc>
                  <a:spcPct val="100000"/>
                </a:lnSpc>
              </a:pPr>
              <a:t>‹#›</a:t>
            </a:fld>
            <a:endParaRPr lang="en-US" altLang="en-US" sz="1000">
              <a:solidFill>
                <a:schemeClr val="tx1"/>
              </a:solidFill>
              <a:cs typeface="Arial" panose="020B0604020202020204" pitchFamily="34" charset="0"/>
            </a:endParaRPr>
          </a:p>
        </p:txBody>
      </p:sp>
      <p:sp>
        <p:nvSpPr>
          <p:cNvPr id="9223" name="Rectangle 7">
            <a:extLst>
              <a:ext uri="{FF2B5EF4-FFF2-40B4-BE49-F238E27FC236}">
                <a16:creationId xmlns:a16="http://schemas.microsoft.com/office/drawing/2014/main" id="{01FA3773-C8F3-A34F-B060-BC8F90478FF1}"/>
              </a:ext>
            </a:extLst>
          </p:cNvPr>
          <p:cNvSpPr>
            <a:spLocks noGrp="1" noChangeArrowheads="1"/>
          </p:cNvSpPr>
          <p:nvPr>
            <p:ph type="sldNum" sz="quarter" idx="5"/>
          </p:nvPr>
        </p:nvSpPr>
        <p:spPr bwMode="auto">
          <a:xfrm>
            <a:off x="4143375" y="9120188"/>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lvl1pPr>
          </a:lstStyle>
          <a:p>
            <a:fld id="{4AEC4449-CF0E-D144-82A0-9A57643106A3}" type="slidenum">
              <a:rPr lang="en-US" altLang="en-US"/>
              <a:pPr/>
              <a:t>‹#›</a:t>
            </a:fld>
            <a:endParaRPr lang="en-US" altLang="en-US"/>
          </a:p>
        </p:txBody>
      </p:sp>
    </p:spTree>
  </p:cSld>
  <p:clrMap bg1="lt1" tx1="dk1" bg2="lt2" tx2="dk2" accent1="accent1" accent2="accent2" accent3="accent3" accent4="accent4" accent5="accent5" accent6="accent6" hlink="hlink" folHlink="folHlink"/>
  <p:hf dt="0"/>
  <p:notesStyle>
    <a:lvl1pPr algn="l" rtl="0" eaLnBrk="0" fontAlgn="base" hangingPunct="0">
      <a:lnSpc>
        <a:spcPct val="110000"/>
      </a:lnSpc>
      <a:spcBef>
        <a:spcPct val="30000"/>
      </a:spcBef>
      <a:spcAft>
        <a:spcPct val="0"/>
      </a:spcAft>
      <a:defRPr sz="1200" kern="1200">
        <a:solidFill>
          <a:schemeClr val="tx1"/>
        </a:solidFill>
        <a:latin typeface="Arial" charset="0"/>
        <a:ea typeface="+mn-ea"/>
        <a:cs typeface="Arial" charset="0"/>
      </a:defRPr>
    </a:lvl1pPr>
    <a:lvl2pPr marL="341313" indent="-228600" algn="l" rtl="0" eaLnBrk="0" fontAlgn="base" hangingPunct="0">
      <a:lnSpc>
        <a:spcPct val="110000"/>
      </a:lnSpc>
      <a:spcBef>
        <a:spcPct val="30000"/>
      </a:spcBef>
      <a:spcAft>
        <a:spcPct val="0"/>
      </a:spcAft>
      <a:buFont typeface="Wingdings" pitchFamily="2" charset="2"/>
      <a:buChar char="§"/>
      <a:defRPr sz="1200" kern="1200">
        <a:solidFill>
          <a:schemeClr val="tx1"/>
        </a:solidFill>
        <a:latin typeface="Arial" charset="0"/>
        <a:ea typeface="+mn-ea"/>
        <a:cs typeface="Arial" charset="0"/>
      </a:defRPr>
    </a:lvl2pPr>
    <a:lvl3pPr marL="569913" indent="-227013" algn="l" rtl="0" eaLnBrk="0" fontAlgn="base" hangingPunct="0">
      <a:lnSpc>
        <a:spcPct val="110000"/>
      </a:lnSpc>
      <a:spcBef>
        <a:spcPct val="30000"/>
      </a:spcBef>
      <a:spcAft>
        <a:spcPct val="0"/>
      </a:spcAft>
      <a:buChar char="•"/>
      <a:defRPr sz="1200" kern="1200">
        <a:solidFill>
          <a:schemeClr val="tx1"/>
        </a:solidFill>
        <a:latin typeface="Arial" charset="0"/>
        <a:ea typeface="+mn-ea"/>
        <a:cs typeface="Arial" charset="0"/>
      </a:defRPr>
    </a:lvl3pPr>
    <a:lvl4pPr marL="798513" indent="-227013" algn="l" rtl="0" eaLnBrk="0" fontAlgn="base" hangingPunct="0">
      <a:lnSpc>
        <a:spcPct val="110000"/>
      </a:lnSpc>
      <a:spcBef>
        <a:spcPct val="30000"/>
      </a:spcBef>
      <a:spcAft>
        <a:spcPct val="0"/>
      </a:spcAft>
      <a:buChar char="o"/>
      <a:defRPr sz="1200" kern="1200">
        <a:solidFill>
          <a:schemeClr val="tx1"/>
        </a:solidFill>
        <a:latin typeface="Arial" charset="0"/>
        <a:ea typeface="+mn-ea"/>
        <a:cs typeface="Arial" charset="0"/>
      </a:defRPr>
    </a:lvl4pPr>
    <a:lvl5pPr marL="1027113" indent="-227013" algn="l" rtl="0" eaLnBrk="0" fontAlgn="base" hangingPunct="0">
      <a:lnSpc>
        <a:spcPct val="110000"/>
      </a:lnSpc>
      <a:spcBef>
        <a:spcPct val="30000"/>
      </a:spcBef>
      <a:spcAft>
        <a:spcPct val="0"/>
      </a:spcAft>
      <a:buFont typeface="Wingdings" pitchFamily="2" charset="2"/>
      <a:buChar char="Ø"/>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C502B741-C62B-2942-B285-A92C7B82B851}"/>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eaLnBrk="1" hangingPunct="1">
              <a:lnSpc>
                <a:spcPct val="100000"/>
              </a:lnSpc>
              <a:spcBef>
                <a:spcPct val="0"/>
              </a:spcBef>
            </a:pPr>
            <a:r>
              <a:rPr lang="en-US" altLang="en-US" sz="1000"/>
              <a:t>IBM Security AppScan Source V8.6 Fundamentals</a:t>
            </a:r>
          </a:p>
        </p:txBody>
      </p:sp>
      <p:sp>
        <p:nvSpPr>
          <p:cNvPr id="46083" name="Rectangle 8">
            <a:extLst>
              <a:ext uri="{FF2B5EF4-FFF2-40B4-BE49-F238E27FC236}">
                <a16:creationId xmlns:a16="http://schemas.microsoft.com/office/drawing/2014/main" id="{ADD93E29-C64C-624B-8697-6F12C4E150E2}"/>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eaLnBrk="1" hangingPunct="1">
              <a:lnSpc>
                <a:spcPct val="100000"/>
              </a:lnSpc>
              <a:spcBef>
                <a:spcPct val="0"/>
              </a:spcBef>
            </a:pPr>
            <a:r>
              <a:rPr lang="en-US" altLang="en-US" sz="800" dirty="0"/>
              <a:t>© Copyright IBM Corp. 2013, licensed under Apache 2.0 to the GenevaERS project    </a:t>
            </a:r>
          </a:p>
        </p:txBody>
      </p:sp>
      <p:sp>
        <p:nvSpPr>
          <p:cNvPr id="46084" name="Rectangle 2">
            <a:extLst>
              <a:ext uri="{FF2B5EF4-FFF2-40B4-BE49-F238E27FC236}">
                <a16:creationId xmlns:a16="http://schemas.microsoft.com/office/drawing/2014/main" id="{3A5D4709-16A7-0844-8209-95524067DC15}"/>
              </a:ext>
            </a:extLst>
          </p:cNvPr>
          <p:cNvSpPr>
            <a:spLocks noGrp="1" noRot="1" noChangeAspect="1" noChangeArrowheads="1" noTextEdit="1"/>
          </p:cNvSpPr>
          <p:nvPr>
            <p:ph type="sldImg"/>
          </p:nvPr>
        </p:nvSpPr>
        <p:spPr>
          <a:ln/>
        </p:spPr>
      </p:sp>
      <p:sp>
        <p:nvSpPr>
          <p:cNvPr id="46085" name="Rectangle 3">
            <a:extLst>
              <a:ext uri="{FF2B5EF4-FFF2-40B4-BE49-F238E27FC236}">
                <a16:creationId xmlns:a16="http://schemas.microsoft.com/office/drawing/2014/main" id="{531FD194-C6E3-974A-9E6B-30637AF460C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50000"/>
              </a:spcBef>
              <a:buClr>
                <a:schemeClr val="accent2"/>
              </a:buClr>
              <a:buFont typeface="Wingdings" pitchFamily="2" charset="2"/>
              <a:buNone/>
            </a:pPr>
            <a:r>
              <a:rPr lang="en-AU" altLang="en-US" dirty="0">
                <a:latin typeface="Arial" panose="020B0604020202020204" pitchFamily="34" charset="0"/>
                <a:cs typeface="Arial" panose="020B0604020202020204" pitchFamily="34" charset="0"/>
              </a:rPr>
              <a:t>Welcome to the training course on </a:t>
            </a:r>
            <a:r>
              <a:rPr lang="en-US" altLang="en-US" dirty="0">
                <a:latin typeface="Arial" panose="020B0604020202020204" pitchFamily="34" charset="0"/>
                <a:cs typeface="Arial" panose="020B0604020202020204" pitchFamily="34" charset="0"/>
              </a:rPr>
              <a:t>, or GenevaERS.  This is Module 12, The Single Pass Architecture</a:t>
            </a:r>
            <a:endParaRPr lang="en-GB" altLang="en-US" dirty="0">
              <a:latin typeface="Arial" panose="020B0604020202020204" pitchFamily="34" charset="0"/>
              <a:cs typeface="Arial" panose="020B0604020202020204" pitchFamily="34" charset="0"/>
            </a:endParaRPr>
          </a:p>
          <a:p>
            <a:pPr eaLnBrk="1" hangingPunct="1">
              <a:spcBef>
                <a:spcPct val="50000"/>
              </a:spcBef>
              <a:buClr>
                <a:schemeClr val="accent2"/>
              </a:buClr>
              <a:buFont typeface="Wingdings" pitchFamily="2" charset="2"/>
              <a:buNone/>
            </a:pPr>
            <a:endParaRPr lang="en-GB"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a:extLst>
              <a:ext uri="{FF2B5EF4-FFF2-40B4-BE49-F238E27FC236}">
                <a16:creationId xmlns:a16="http://schemas.microsoft.com/office/drawing/2014/main" id="{52DF278A-F333-1744-94BE-FE6D8C1D5073}"/>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5299" name="Rectangle 8">
            <a:extLst>
              <a:ext uri="{FF2B5EF4-FFF2-40B4-BE49-F238E27FC236}">
                <a16:creationId xmlns:a16="http://schemas.microsoft.com/office/drawing/2014/main" id="{F5240B3A-C66B-9040-846F-95901A79A1AF}"/>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55300" name="Rectangle 2">
            <a:extLst>
              <a:ext uri="{FF2B5EF4-FFF2-40B4-BE49-F238E27FC236}">
                <a16:creationId xmlns:a16="http://schemas.microsoft.com/office/drawing/2014/main" id="{1CBDAE73-8ECA-F449-A2E6-43A153F3613E}"/>
              </a:ext>
            </a:extLst>
          </p:cNvPr>
          <p:cNvSpPr>
            <a:spLocks noGrp="1" noRot="1" noChangeAspect="1" noChangeArrowheads="1" noTextEdit="1"/>
          </p:cNvSpPr>
          <p:nvPr>
            <p:ph type="sldImg"/>
          </p:nvPr>
        </p:nvSpPr>
        <p:spPr>
          <a:ln/>
        </p:spPr>
      </p:sp>
      <p:sp>
        <p:nvSpPr>
          <p:cNvPr id="55301" name="Rectangle 3">
            <a:extLst>
              <a:ext uri="{FF2B5EF4-FFF2-40B4-BE49-F238E27FC236}">
                <a16:creationId xmlns:a16="http://schemas.microsoft.com/office/drawing/2014/main" id="{AD849A3B-F849-2C4B-9C74-4DB16A3832A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Our new Extract Only view, number 3262, is inserted in the middle of the logic table.  So each record read from the input file will first be passed through all the Logic Table Functions for the Copy Only view, and then through the logic table functions of our new Extract Only view.</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6CF96A58-968F-3848-89BC-C2BFEFA42ADF}"/>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6323" name="Rectangle 8">
            <a:extLst>
              <a:ext uri="{FF2B5EF4-FFF2-40B4-BE49-F238E27FC236}">
                <a16:creationId xmlns:a16="http://schemas.microsoft.com/office/drawing/2014/main" id="{B5A7E6F1-050F-B941-A20A-8910BA303468}"/>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56324" name="Rectangle 2">
            <a:extLst>
              <a:ext uri="{FF2B5EF4-FFF2-40B4-BE49-F238E27FC236}">
                <a16:creationId xmlns:a16="http://schemas.microsoft.com/office/drawing/2014/main" id="{6E4DD51E-7F90-5244-B1C5-BDC21421144F}"/>
              </a:ext>
            </a:extLst>
          </p:cNvPr>
          <p:cNvSpPr>
            <a:spLocks noGrp="1" noRot="1" noChangeAspect="1" noChangeArrowheads="1" noTextEdit="1"/>
          </p:cNvSpPr>
          <p:nvPr>
            <p:ph type="sldImg"/>
          </p:nvPr>
        </p:nvSpPr>
        <p:spPr>
          <a:ln/>
        </p:spPr>
      </p:sp>
      <p:sp>
        <p:nvSpPr>
          <p:cNvPr id="56325" name="Rectangle 3">
            <a:extLst>
              <a:ext uri="{FF2B5EF4-FFF2-40B4-BE49-F238E27FC236}">
                <a16:creationId xmlns:a16="http://schemas.microsoft.com/office/drawing/2014/main" id="{7F4A6624-F2C3-F640-A4BF-871A63786C6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Our Extract only view again includes an NV - New View function, and concludes with a WR function.  In this case, instead of a WRIN function which writes the input record (makes a copy), it is a WRDT function, Write the Data area of the extracted record.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a:extLst>
              <a:ext uri="{FF2B5EF4-FFF2-40B4-BE49-F238E27FC236}">
                <a16:creationId xmlns:a16="http://schemas.microsoft.com/office/drawing/2014/main" id="{95831FD7-77D4-1D4E-BFE7-8C0AD6FCA587}"/>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7347" name="Rectangle 8">
            <a:extLst>
              <a:ext uri="{FF2B5EF4-FFF2-40B4-BE49-F238E27FC236}">
                <a16:creationId xmlns:a16="http://schemas.microsoft.com/office/drawing/2014/main" id="{6F69DE25-3C6C-DC48-A62A-26BA6DF28FFF}"/>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57348" name="Rectangle 2">
            <a:extLst>
              <a:ext uri="{FF2B5EF4-FFF2-40B4-BE49-F238E27FC236}">
                <a16:creationId xmlns:a16="http://schemas.microsoft.com/office/drawing/2014/main" id="{01F7231E-E905-E24E-B9E2-6F3371A22E59}"/>
              </a:ext>
            </a:extLst>
          </p:cNvPr>
          <p:cNvSpPr>
            <a:spLocks noGrp="1" noRot="1" noChangeAspect="1" noChangeArrowheads="1" noTextEdit="1"/>
          </p:cNvSpPr>
          <p:nvPr>
            <p:ph type="sldImg"/>
          </p:nvPr>
        </p:nvSpPr>
        <p:spPr>
          <a:ln/>
        </p:spPr>
      </p:sp>
      <p:sp>
        <p:nvSpPr>
          <p:cNvPr id="57349" name="Rectangle 3">
            <a:extLst>
              <a:ext uri="{FF2B5EF4-FFF2-40B4-BE49-F238E27FC236}">
                <a16:creationId xmlns:a16="http://schemas.microsoft.com/office/drawing/2014/main" id="{1ABBDAD5-1BE3-AD4F-BB5A-F1A8E35733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Columns 1, 2, 3 and 5 simply move fields from the input file to the output file.  These columns cause DTE functions to be generated in the logic table.  The DTE function simply moves data.  The “DT” is derived from “Data” , the “E” means the source is the input Event File field.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Each DTE function is followed by a Sequence Number.   The Sequence Number for each DTE shows the column number causing that logic to be generated.</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a:extLst>
              <a:ext uri="{FF2B5EF4-FFF2-40B4-BE49-F238E27FC236}">
                <a16:creationId xmlns:a16="http://schemas.microsoft.com/office/drawing/2014/main" id="{414E995E-CE56-6F4A-8467-2B39C7EDE8D7}"/>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8371" name="Rectangle 8">
            <a:extLst>
              <a:ext uri="{FF2B5EF4-FFF2-40B4-BE49-F238E27FC236}">
                <a16:creationId xmlns:a16="http://schemas.microsoft.com/office/drawing/2014/main" id="{D2DDD0EB-00F3-BA48-BE77-F80837C78A99}"/>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58372" name="Rectangle 2">
            <a:extLst>
              <a:ext uri="{FF2B5EF4-FFF2-40B4-BE49-F238E27FC236}">
                <a16:creationId xmlns:a16="http://schemas.microsoft.com/office/drawing/2014/main" id="{B364191E-6FB3-D14D-A5A7-D37E21097281}"/>
              </a:ext>
            </a:extLst>
          </p:cNvPr>
          <p:cNvSpPr>
            <a:spLocks noGrp="1" noRot="1" noChangeAspect="1" noChangeArrowheads="1" noTextEdit="1"/>
          </p:cNvSpPr>
          <p:nvPr>
            <p:ph type="sldImg"/>
          </p:nvPr>
        </p:nvSpPr>
        <p:spPr>
          <a:ln/>
        </p:spPr>
      </p:sp>
      <p:sp>
        <p:nvSpPr>
          <p:cNvPr id="58373" name="Rectangle 3">
            <a:extLst>
              <a:ext uri="{FF2B5EF4-FFF2-40B4-BE49-F238E27FC236}">
                <a16:creationId xmlns:a16="http://schemas.microsoft.com/office/drawing/2014/main" id="{1F2FEB93-EAE2-1B45-81EB-2AD8908D92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Each DTE row also contains the position and length in the source Event file.  These positions, lengths, formats and numbers of decimal places are taken from the Logical Record describing the input file.</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Each DTE row also contains the length and format to be placed in the output file.    A difference between the length, format, or number of decimals between the Source and Target columns indicates GenevaERS has performed a transformation before writing that field. In this example no transformations occurred.</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report does not show the position in the output file. The start position in the final output file is shown in the view editor of the Work Bench.  But the final output file position may be different than the extract file position, depending on the view type.  The extract file position can be calculated by accumulating the lengths of all preceding column outputs.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141FD89D-D1EE-9040-8BA6-C18F07EADF27}"/>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9395" name="Rectangle 8">
            <a:extLst>
              <a:ext uri="{FF2B5EF4-FFF2-40B4-BE49-F238E27FC236}">
                <a16:creationId xmlns:a16="http://schemas.microsoft.com/office/drawing/2014/main" id="{71452EF3-48CA-A641-AF35-DD8AD780D72E}"/>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59396" name="Rectangle 2">
            <a:extLst>
              <a:ext uri="{FF2B5EF4-FFF2-40B4-BE49-F238E27FC236}">
                <a16:creationId xmlns:a16="http://schemas.microsoft.com/office/drawing/2014/main" id="{9273FC33-E2AA-6A42-A6ED-EA75451B71DF}"/>
              </a:ext>
            </a:extLst>
          </p:cNvPr>
          <p:cNvSpPr>
            <a:spLocks noGrp="1" noRot="1" noChangeAspect="1" noChangeArrowheads="1" noTextEdit="1"/>
          </p:cNvSpPr>
          <p:nvPr>
            <p:ph type="sldImg"/>
          </p:nvPr>
        </p:nvSpPr>
        <p:spPr>
          <a:ln/>
        </p:spPr>
      </p:sp>
      <p:sp>
        <p:nvSpPr>
          <p:cNvPr id="59397" name="Rectangle 3">
            <a:extLst>
              <a:ext uri="{FF2B5EF4-FFF2-40B4-BE49-F238E27FC236}">
                <a16:creationId xmlns:a16="http://schemas.microsoft.com/office/drawing/2014/main" id="{F55BECA7-B75C-684E-AAAF-4E5DCA87824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first part of the Logic Text in Column 4 contains the text “If Account = 111 or Account = 121 or Account = 123”.  This clauses causes multiple CFEC functions, (Compare Field, from the Event file to a Constant) to be generated in the Logic Table.  The CFEC functions in logic table rows 10, 11 and 12 are generated by this specific IF statement.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Sequence Number field of the report shows the column number that contains the logic that created the CFEC.  In this instance, the logic is contained in column 4 of the view.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2813E166-D0F2-3A4E-88B1-D6F03D632AA2}"/>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0419" name="Rectangle 8">
            <a:extLst>
              <a:ext uri="{FF2B5EF4-FFF2-40B4-BE49-F238E27FC236}">
                <a16:creationId xmlns:a16="http://schemas.microsoft.com/office/drawing/2014/main" id="{1D18BA9B-F8ED-3945-9EAE-506C2B2D7C99}"/>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0420" name="Rectangle 2">
            <a:extLst>
              <a:ext uri="{FF2B5EF4-FFF2-40B4-BE49-F238E27FC236}">
                <a16:creationId xmlns:a16="http://schemas.microsoft.com/office/drawing/2014/main" id="{032F5B9D-987F-7944-ADD7-4E1028AFF27F}"/>
              </a:ext>
            </a:extLst>
          </p:cNvPr>
          <p:cNvSpPr>
            <a:spLocks noGrp="1" noRot="1" noChangeAspect="1" noChangeArrowheads="1" noTextEdit="1"/>
          </p:cNvSpPr>
          <p:nvPr>
            <p:ph type="sldImg"/>
          </p:nvPr>
        </p:nvSpPr>
        <p:spPr>
          <a:ln/>
        </p:spPr>
      </p:sp>
      <p:sp>
        <p:nvSpPr>
          <p:cNvPr id="60421" name="Rectangle 3">
            <a:extLst>
              <a:ext uri="{FF2B5EF4-FFF2-40B4-BE49-F238E27FC236}">
                <a16:creationId xmlns:a16="http://schemas.microsoft.com/office/drawing/2014/main" id="{8ECC4B73-22EB-B14A-B5BB-F089DDDFDDF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CFEC functions work together to complete a complex OR or AND test.  In this example, the “OR” statements caused three CFEC functions to be created.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first test for Account equal to 111 is performed on Logic Table Row 10.  The second test for Account equal to 121 on Logic Table Row 11, and the third test for Account equal to 123 on Row 12.</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15CD6A85-F684-4C4D-9FA0-46F203E42206}"/>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1443" name="Rectangle 8">
            <a:extLst>
              <a:ext uri="{FF2B5EF4-FFF2-40B4-BE49-F238E27FC236}">
                <a16:creationId xmlns:a16="http://schemas.microsoft.com/office/drawing/2014/main" id="{5C7F0DAE-5770-AA4D-87B8-23251F5D1C33}"/>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1444" name="Rectangle 2">
            <a:extLst>
              <a:ext uri="{FF2B5EF4-FFF2-40B4-BE49-F238E27FC236}">
                <a16:creationId xmlns:a16="http://schemas.microsoft.com/office/drawing/2014/main" id="{2E7C7B42-F394-B042-9CC9-CA0570736DC8}"/>
              </a:ext>
            </a:extLst>
          </p:cNvPr>
          <p:cNvSpPr>
            <a:spLocks noGrp="1" noRot="1" noChangeAspect="1" noChangeArrowheads="1" noTextEdit="1"/>
          </p:cNvSpPr>
          <p:nvPr>
            <p:ph type="sldImg"/>
          </p:nvPr>
        </p:nvSpPr>
        <p:spPr>
          <a:ln/>
        </p:spPr>
      </p:sp>
      <p:sp>
        <p:nvSpPr>
          <p:cNvPr id="61445" name="Rectangle 3">
            <a:extLst>
              <a:ext uri="{FF2B5EF4-FFF2-40B4-BE49-F238E27FC236}">
                <a16:creationId xmlns:a16="http://schemas.microsoft.com/office/drawing/2014/main" id="{33364A3C-88A3-024D-B34B-4195388A65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Because each CFEC tests the ACCOUNT Field—the “E” or Event File field portion of the CFEC—the position, length and format of the ACCOUNT field is shown in the Source attribute columns.  Because the ACCOUNT is used three times in the logic text, the same position, length and format are used on all three CFEC rows.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7F503D99-D076-9E4D-A283-5B41044E8CEB}"/>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2467" name="Rectangle 8">
            <a:extLst>
              <a:ext uri="{FF2B5EF4-FFF2-40B4-BE49-F238E27FC236}">
                <a16:creationId xmlns:a16="http://schemas.microsoft.com/office/drawing/2014/main" id="{F3E384F9-D008-5845-8335-8C32E5EA7A57}"/>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2468" name="Rectangle 2">
            <a:extLst>
              <a:ext uri="{FF2B5EF4-FFF2-40B4-BE49-F238E27FC236}">
                <a16:creationId xmlns:a16="http://schemas.microsoft.com/office/drawing/2014/main" id="{58B993D5-F98D-CC48-92B0-B40D296BF61F}"/>
              </a:ext>
            </a:extLst>
          </p:cNvPr>
          <p:cNvSpPr>
            <a:spLocks noGrp="1" noRot="1" noChangeAspect="1" noChangeArrowheads="1" noTextEdit="1"/>
          </p:cNvSpPr>
          <p:nvPr>
            <p:ph type="sldImg"/>
          </p:nvPr>
        </p:nvSpPr>
        <p:spPr>
          <a:ln/>
        </p:spPr>
      </p:sp>
      <p:sp>
        <p:nvSpPr>
          <p:cNvPr id="62469" name="Rectangle 3">
            <a:extLst>
              <a:ext uri="{FF2B5EF4-FFF2-40B4-BE49-F238E27FC236}">
                <a16:creationId xmlns:a16="http://schemas.microsoft.com/office/drawing/2014/main" id="{09DCDE1C-EFD9-5548-9678-537613D6E23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constants—the second “C” of the CFEC—are also placed in the logic table.  These three constants are placed at the end of the respective logic table rows.  These three constants all are a comparison type of 001 which is equal, and are all 3 bytes long</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DAC7954F-DF94-0846-BD07-24517D928CE8}"/>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3491" name="Rectangle 8">
            <a:extLst>
              <a:ext uri="{FF2B5EF4-FFF2-40B4-BE49-F238E27FC236}">
                <a16:creationId xmlns:a16="http://schemas.microsoft.com/office/drawing/2014/main" id="{347D7603-3909-5C46-A22B-66A145DED0B6}"/>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3492" name="Rectangle 2">
            <a:extLst>
              <a:ext uri="{FF2B5EF4-FFF2-40B4-BE49-F238E27FC236}">
                <a16:creationId xmlns:a16="http://schemas.microsoft.com/office/drawing/2014/main" id="{615DF3F4-6F8F-1147-A4FD-8DB1095340C5}"/>
              </a:ext>
            </a:extLst>
          </p:cNvPr>
          <p:cNvSpPr>
            <a:spLocks noGrp="1" noRot="1" noChangeAspect="1" noChangeArrowheads="1" noTextEdit="1"/>
          </p:cNvSpPr>
          <p:nvPr>
            <p:ph type="sldImg"/>
          </p:nvPr>
        </p:nvSpPr>
        <p:spPr>
          <a:ln/>
        </p:spPr>
      </p:sp>
      <p:sp>
        <p:nvSpPr>
          <p:cNvPr id="63493" name="Rectangle 3">
            <a:extLst>
              <a:ext uri="{FF2B5EF4-FFF2-40B4-BE49-F238E27FC236}">
                <a16:creationId xmlns:a16="http://schemas.microsoft.com/office/drawing/2014/main" id="{B6FCF8C3-0F22-9440-9CF4-1634834E0CA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OR condition of the logic text determines the numbers placed in the GOTO rows.  If the value in the Account field on the input Event file is “111”, then the result of the first test is “true” and the record should be selected for additional processing within the column.  Thus executing will jump to row 13, as specified in the Goto Row1 which is the true condition branch.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CCD0B86E-D6BE-EF44-BA65-16B0FC0B03DF}"/>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4515" name="Rectangle 8">
            <a:extLst>
              <a:ext uri="{FF2B5EF4-FFF2-40B4-BE49-F238E27FC236}">
                <a16:creationId xmlns:a16="http://schemas.microsoft.com/office/drawing/2014/main" id="{A98137C9-8542-FD48-B540-B3F56B5EC603}"/>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4516" name="Rectangle 2">
            <a:extLst>
              <a:ext uri="{FF2B5EF4-FFF2-40B4-BE49-F238E27FC236}">
                <a16:creationId xmlns:a16="http://schemas.microsoft.com/office/drawing/2014/main" id="{26C56EEA-B472-7F4A-A1E1-A2BFDF289FAB}"/>
              </a:ext>
            </a:extLst>
          </p:cNvPr>
          <p:cNvSpPr>
            <a:spLocks noGrp="1" noRot="1" noChangeAspect="1" noChangeArrowheads="1" noTextEdit="1"/>
          </p:cNvSpPr>
          <p:nvPr>
            <p:ph type="sldImg"/>
          </p:nvPr>
        </p:nvSpPr>
        <p:spPr>
          <a:ln/>
        </p:spPr>
      </p:sp>
      <p:sp>
        <p:nvSpPr>
          <p:cNvPr id="64517" name="Rectangle 3">
            <a:extLst>
              <a:ext uri="{FF2B5EF4-FFF2-40B4-BE49-F238E27FC236}">
                <a16:creationId xmlns:a16="http://schemas.microsoft.com/office/drawing/2014/main" id="{755DB7A5-9AAF-9B47-8796-A35E2D89D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If the logic table row tests false, then the other tests of the OR condition must be evaluated, including testing for “121” or “123”.  Thus the False GOTO Row is row 11, the next logic table row, where the next CFEC function will test against a constant of “121” rather than “111”</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47E8E1BF-623A-C341-8DAF-43E0FD03CDCE}"/>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47107" name="Rectangle 8">
            <a:extLst>
              <a:ext uri="{FF2B5EF4-FFF2-40B4-BE49-F238E27FC236}">
                <a16:creationId xmlns:a16="http://schemas.microsoft.com/office/drawing/2014/main" id="{4E495BCF-8493-A540-BC36-AC9C7BAF3EBD}"/>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47108" name="Rectangle 2">
            <a:extLst>
              <a:ext uri="{FF2B5EF4-FFF2-40B4-BE49-F238E27FC236}">
                <a16:creationId xmlns:a16="http://schemas.microsoft.com/office/drawing/2014/main" id="{A1B83496-FC2A-5447-870C-EC6F4D26D49E}"/>
              </a:ext>
            </a:extLst>
          </p:cNvPr>
          <p:cNvSpPr>
            <a:spLocks noGrp="1" noRot="1" noChangeAspect="1" noChangeArrowheads="1" noTextEdit="1"/>
          </p:cNvSpPr>
          <p:nvPr>
            <p:ph type="sldImg"/>
          </p:nvPr>
        </p:nvSpPr>
        <p:spPr>
          <a:ln/>
        </p:spPr>
      </p:sp>
      <p:sp>
        <p:nvSpPr>
          <p:cNvPr id="47109" name="Rectangle 3">
            <a:extLst>
              <a:ext uri="{FF2B5EF4-FFF2-40B4-BE49-F238E27FC236}">
                <a16:creationId xmlns:a16="http://schemas.microsoft.com/office/drawing/2014/main" id="{73281DA0-309C-3B4E-B262-166410B54C7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100000"/>
              </a:lnSpc>
              <a:spcAft>
                <a:spcPct val="50000"/>
              </a:spcAft>
            </a:pPr>
            <a:r>
              <a:rPr lang="en-US" altLang="en-US">
                <a:latin typeface="Arial" panose="020B0604020202020204" pitchFamily="34" charset="0"/>
                <a:cs typeface="Arial" panose="020B0604020202020204" pitchFamily="34" charset="0"/>
              </a:rPr>
              <a:t>Upon completion of this module, you should be able to: </a:t>
            </a:r>
          </a:p>
          <a:p>
            <a:pPr lvl="1" eaLnBrk="1" hangingPunct="1">
              <a:lnSpc>
                <a:spcPct val="100000"/>
              </a:lnSpc>
            </a:pPr>
            <a:r>
              <a:rPr lang="en-US" altLang="en-US">
                <a:latin typeface="Arial" panose="020B0604020202020204" pitchFamily="34" charset="0"/>
                <a:cs typeface="Arial" panose="020B0604020202020204" pitchFamily="34" charset="0"/>
              </a:rPr>
              <a:t>Describe the Single Pass Architecture</a:t>
            </a:r>
          </a:p>
          <a:p>
            <a:pPr lvl="1" eaLnBrk="1" hangingPunct="1">
              <a:lnSpc>
                <a:spcPct val="100000"/>
              </a:lnSpc>
            </a:pPr>
            <a:r>
              <a:rPr lang="en-US" altLang="en-US">
                <a:latin typeface="Arial" panose="020B0604020202020204" pitchFamily="34" charset="0"/>
                <a:cs typeface="Arial" panose="020B0604020202020204" pitchFamily="34" charset="0"/>
              </a:rPr>
              <a:t>Read an Extract only Logic Table and Trace</a:t>
            </a:r>
          </a:p>
          <a:p>
            <a:pPr lvl="1" eaLnBrk="1" hangingPunct="1">
              <a:lnSpc>
                <a:spcPct val="100000"/>
              </a:lnSpc>
            </a:pPr>
            <a:r>
              <a:rPr lang="en-US" altLang="en-US">
                <a:latin typeface="Arial" panose="020B0604020202020204" pitchFamily="34" charset="0"/>
                <a:cs typeface="Arial" panose="020B0604020202020204" pitchFamily="34" charset="0"/>
              </a:rPr>
              <a:t>Explain the Function Codes used in the example</a:t>
            </a:r>
          </a:p>
          <a:p>
            <a:pPr lvl="1" eaLnBrk="1" hangingPunct="1">
              <a:lnSpc>
                <a:spcPct val="100000"/>
              </a:lnSpc>
            </a:pPr>
            <a:r>
              <a:rPr lang="en-US" altLang="en-US">
                <a:latin typeface="Arial" panose="020B0604020202020204" pitchFamily="34" charset="0"/>
                <a:cs typeface="Arial" panose="020B0604020202020204" pitchFamily="34" charset="0"/>
              </a:rPr>
              <a:t>Debug AND and OR selection logic</a:t>
            </a:r>
          </a:p>
          <a:p>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8B7B45C1-3348-C244-A8AE-8FC3893B6080}"/>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5539" name="Rectangle 8">
            <a:extLst>
              <a:ext uri="{FF2B5EF4-FFF2-40B4-BE49-F238E27FC236}">
                <a16:creationId xmlns:a16="http://schemas.microsoft.com/office/drawing/2014/main" id="{3EFA14D3-9BE7-DA4A-B5CB-A23EAE09B661}"/>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5540" name="Rectangle 2">
            <a:extLst>
              <a:ext uri="{FF2B5EF4-FFF2-40B4-BE49-F238E27FC236}">
                <a16:creationId xmlns:a16="http://schemas.microsoft.com/office/drawing/2014/main" id="{CD504107-6DCE-1445-B493-1EBC541F7172}"/>
              </a:ext>
            </a:extLst>
          </p:cNvPr>
          <p:cNvSpPr>
            <a:spLocks noGrp="1" noRot="1" noChangeAspect="1" noChangeArrowheads="1" noTextEdit="1"/>
          </p:cNvSpPr>
          <p:nvPr>
            <p:ph type="sldImg"/>
          </p:nvPr>
        </p:nvSpPr>
        <p:spPr>
          <a:ln/>
        </p:spPr>
      </p:sp>
      <p:sp>
        <p:nvSpPr>
          <p:cNvPr id="65541" name="Rectangle 3">
            <a:extLst>
              <a:ext uri="{FF2B5EF4-FFF2-40B4-BE49-F238E27FC236}">
                <a16:creationId xmlns:a16="http://schemas.microsoft.com/office/drawing/2014/main" id="{4191667E-251C-714E-8637-4D607062D2F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second OR condition creates a similar pattern on the next CFEC function, testing against constant “121” on logic table row 11.  If true, then the next row to be executed is row 13 where the column will use the input record in some way.  If the value in not “121”, then the next row executed is row 12, the next OR condition to test against value “123”.</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7EC94648-F427-574B-A319-DFC9AD4AD460}"/>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6563" name="Rectangle 8">
            <a:extLst>
              <a:ext uri="{FF2B5EF4-FFF2-40B4-BE49-F238E27FC236}">
                <a16:creationId xmlns:a16="http://schemas.microsoft.com/office/drawing/2014/main" id="{1BAB16CB-5077-F94F-A6F9-266B54FA2D55}"/>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6564" name="Rectangle 2">
            <a:extLst>
              <a:ext uri="{FF2B5EF4-FFF2-40B4-BE49-F238E27FC236}">
                <a16:creationId xmlns:a16="http://schemas.microsoft.com/office/drawing/2014/main" id="{BF871E20-C1E2-4042-B3C6-84030C314E52}"/>
              </a:ext>
            </a:extLst>
          </p:cNvPr>
          <p:cNvSpPr>
            <a:spLocks noGrp="1" noRot="1" noChangeAspect="1" noChangeArrowheads="1" noTextEdit="1"/>
          </p:cNvSpPr>
          <p:nvPr>
            <p:ph type="sldImg"/>
          </p:nvPr>
        </p:nvSpPr>
        <p:spPr>
          <a:ln/>
        </p:spPr>
      </p:sp>
      <p:sp>
        <p:nvSpPr>
          <p:cNvPr id="66565" name="Rectangle 3">
            <a:extLst>
              <a:ext uri="{FF2B5EF4-FFF2-40B4-BE49-F238E27FC236}">
                <a16:creationId xmlns:a16="http://schemas.microsoft.com/office/drawing/2014/main" id="{F3A7C6EE-5EB7-3246-8650-B37F56D97FC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Row 12 tests the Account field on the input Event file for value “123”.  If it test true, then the next row to be executed is again row 13 which will move a constant to the output record.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If the value in not “123”, then the next row executed is row 15 which means the else condition for the column value will be used.</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2E73905D-2A08-4D4C-9BC6-F63ECC11CAE5}"/>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7587" name="Rectangle 8">
            <a:extLst>
              <a:ext uri="{FF2B5EF4-FFF2-40B4-BE49-F238E27FC236}">
                <a16:creationId xmlns:a16="http://schemas.microsoft.com/office/drawing/2014/main" id="{34AA6BE2-8716-DD43-ABAB-2AA86A84AF65}"/>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7588" name="Rectangle 2">
            <a:extLst>
              <a:ext uri="{FF2B5EF4-FFF2-40B4-BE49-F238E27FC236}">
                <a16:creationId xmlns:a16="http://schemas.microsoft.com/office/drawing/2014/main" id="{9E1EFB75-716A-AD42-81CB-1D9D743AD78F}"/>
              </a:ext>
            </a:extLst>
          </p:cNvPr>
          <p:cNvSpPr>
            <a:spLocks noGrp="1" noRot="1" noChangeAspect="1" noChangeArrowheads="1" noTextEdit="1"/>
          </p:cNvSpPr>
          <p:nvPr>
            <p:ph type="sldImg"/>
          </p:nvPr>
        </p:nvSpPr>
        <p:spPr>
          <a:ln/>
        </p:spPr>
      </p:sp>
      <p:sp>
        <p:nvSpPr>
          <p:cNvPr id="67589" name="Rectangle 3">
            <a:extLst>
              <a:ext uri="{FF2B5EF4-FFF2-40B4-BE49-F238E27FC236}">
                <a16:creationId xmlns:a16="http://schemas.microsoft.com/office/drawing/2014/main" id="{E4E7107D-D5ED-DE44-91A0-64024D72409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THEN and ELSE portions of the logic text cause additional rows to be generated in the Logic Table.  If a field was to be moved from the input to the output file, they would be DTE functions, like those generated for columns 1 and 2 and others.  In this example, constants are to be moved to the output record, so DTC functions are generated, DTC meaning Data from a Constant.</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Logic Table rows 13 and 15 are both DTC functions.  Row 13 places the constant for Asset Account in the output file if any of the CFEC functions tested true.  Only if the ACCOUNT field on the Input File has the value “111”, “121” or “123” will the output column receive the value of “</a:t>
            </a:r>
            <a:r>
              <a:rPr lang="en-US" altLang="en-US" dirty="0" err="1">
                <a:latin typeface="Arial" panose="020B0604020202020204" pitchFamily="34" charset="0"/>
                <a:cs typeface="Arial" panose="020B0604020202020204" pitchFamily="34" charset="0"/>
              </a:rPr>
              <a:t>AssetAcct</a:t>
            </a:r>
            <a:r>
              <a:rPr lang="en-US" altLang="en-US" dirty="0">
                <a:latin typeface="Arial" panose="020B0604020202020204" pitchFamily="34" charset="0"/>
                <a:cs typeface="Arial" panose="020B0604020202020204" pitchFamily="34" charset="0"/>
              </a:rPr>
              <a:t>” in it.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On the other hand, row 15 places a value for Liability Accounts.  It is executed if ALL CFEC tests are false.  Thus any ACCOUNT value besides those three tested will result in a value of “</a:t>
            </a:r>
            <a:r>
              <a:rPr lang="en-US" altLang="en-US" dirty="0" err="1">
                <a:latin typeface="Arial" panose="020B0604020202020204" pitchFamily="34" charset="0"/>
                <a:cs typeface="Arial" panose="020B0604020202020204" pitchFamily="34" charset="0"/>
              </a:rPr>
              <a:t>LiabAcct</a:t>
            </a:r>
            <a:r>
              <a:rPr lang="en-US" altLang="en-US" dirty="0">
                <a:latin typeface="Arial" panose="020B0604020202020204" pitchFamily="34" charset="0"/>
                <a:cs typeface="Arial" panose="020B0604020202020204" pitchFamily="34" charset="0"/>
              </a:rPr>
              <a:t>” in column four of the output file.</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6E0B73B5-12EF-1945-8CE1-A1309F5F771B}"/>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8611" name="Rectangle 8">
            <a:extLst>
              <a:ext uri="{FF2B5EF4-FFF2-40B4-BE49-F238E27FC236}">
                <a16:creationId xmlns:a16="http://schemas.microsoft.com/office/drawing/2014/main" id="{84C0084A-F38D-4545-B505-923F3881F178}"/>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8612" name="Rectangle 2">
            <a:extLst>
              <a:ext uri="{FF2B5EF4-FFF2-40B4-BE49-F238E27FC236}">
                <a16:creationId xmlns:a16="http://schemas.microsoft.com/office/drawing/2014/main" id="{90D0D3C2-6BD6-AC4A-A4F0-B96F477A4644}"/>
              </a:ext>
            </a:extLst>
          </p:cNvPr>
          <p:cNvSpPr>
            <a:spLocks noGrp="1" noRot="1" noChangeAspect="1" noChangeArrowheads="1" noTextEdit="1"/>
          </p:cNvSpPr>
          <p:nvPr>
            <p:ph type="sldImg"/>
          </p:nvPr>
        </p:nvSpPr>
        <p:spPr>
          <a:ln/>
        </p:spPr>
      </p:sp>
      <p:sp>
        <p:nvSpPr>
          <p:cNvPr id="68613" name="Rectangle 3">
            <a:extLst>
              <a:ext uri="{FF2B5EF4-FFF2-40B4-BE49-F238E27FC236}">
                <a16:creationId xmlns:a16="http://schemas.microsoft.com/office/drawing/2014/main" id="{3B2889A7-3DE1-3740-9D40-CCBDDD84F2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If all rows in the Logic Table were executed sequentially in order without skipping any rows the constant of Liability Account would overwrite all the Asset Account constants place in the output record.  To prevent this, a GOTO row is used to skip the DTC for Liability Account whenever an Asset Account is used.</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In our example, Row 14 is a GOTO row.  If Row 13 placed the Asset Account value in the output file, the program naturally falls through to row 14.  The Logic Table then tells the program to jump to row 16, skipping row 15.  This prevents the value of Asset Account from being overwritten with the Liability Account constant.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8DAB726D-B89C-844E-9C33-65420271D1FA}"/>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69635" name="Rectangle 8">
            <a:extLst>
              <a:ext uri="{FF2B5EF4-FFF2-40B4-BE49-F238E27FC236}">
                <a16:creationId xmlns:a16="http://schemas.microsoft.com/office/drawing/2014/main" id="{2E53432B-C470-3742-A3A2-39E0A4F164D7}"/>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69636" name="Rectangle 2">
            <a:extLst>
              <a:ext uri="{FF2B5EF4-FFF2-40B4-BE49-F238E27FC236}">
                <a16:creationId xmlns:a16="http://schemas.microsoft.com/office/drawing/2014/main" id="{B749E2CC-AA87-F149-88E7-6034C66F4D28}"/>
              </a:ext>
            </a:extLst>
          </p:cNvPr>
          <p:cNvSpPr>
            <a:spLocks noGrp="1" noRot="1" noChangeAspect="1" noChangeArrowheads="1" noTextEdit="1"/>
          </p:cNvSpPr>
          <p:nvPr>
            <p:ph type="sldImg"/>
          </p:nvPr>
        </p:nvSpPr>
        <p:spPr>
          <a:ln/>
        </p:spPr>
      </p:sp>
      <p:sp>
        <p:nvSpPr>
          <p:cNvPr id="69637" name="Rectangle 3">
            <a:extLst>
              <a:ext uri="{FF2B5EF4-FFF2-40B4-BE49-F238E27FC236}">
                <a16:creationId xmlns:a16="http://schemas.microsoft.com/office/drawing/2014/main" id="{1EF65FCD-8C92-A643-B74D-CBD395CE98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With OR logic, all three CFEC rows execute row 13, which places the Asset Account value in the output.  If any one of the rows is true, Asset Account is placed in the output.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If our logic text were changed, and we used AND logic to test three different fields, our GOTO ROW1 and ROW2 would be swapped. AND conditions require that all three rows test true. The effect is that the True and False row numbers switch places for AND verses OR logic.</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E730DF88-C018-7146-8ECC-C9596B89C914}"/>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70659" name="Rectangle 8">
            <a:extLst>
              <a:ext uri="{FF2B5EF4-FFF2-40B4-BE49-F238E27FC236}">
                <a16:creationId xmlns:a16="http://schemas.microsoft.com/office/drawing/2014/main" id="{E106FC8A-29F0-BD49-861F-759485210F3D}"/>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70660" name="Rectangle 2">
            <a:extLst>
              <a:ext uri="{FF2B5EF4-FFF2-40B4-BE49-F238E27FC236}">
                <a16:creationId xmlns:a16="http://schemas.microsoft.com/office/drawing/2014/main" id="{0D280BD6-1B9F-A847-A243-590AB8D9326D}"/>
              </a:ext>
            </a:extLst>
          </p:cNvPr>
          <p:cNvSpPr>
            <a:spLocks noGrp="1" noRot="1" noChangeAspect="1" noChangeArrowheads="1" noTextEdit="1"/>
          </p:cNvSpPr>
          <p:nvPr>
            <p:ph type="sldImg"/>
          </p:nvPr>
        </p:nvSpPr>
        <p:spPr>
          <a:ln/>
        </p:spPr>
      </p:sp>
      <p:sp>
        <p:nvSpPr>
          <p:cNvPr id="70661" name="Rectangle 3">
            <a:extLst>
              <a:ext uri="{FF2B5EF4-FFF2-40B4-BE49-F238E27FC236}">
                <a16:creationId xmlns:a16="http://schemas.microsoft.com/office/drawing/2014/main" id="{420A4F48-3907-A64A-BC12-487BC026FF5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With AND logic, a true condition on each CFEC causes the logic to continue to the next row of the logic table to continue the test.  After the final test of the AND condition, if all tests have proven true, the DTC function on Logic Table Row 13 is executed to build the Asset Account constant.  If any of the CFEC functions prove </a:t>
            </a:r>
            <a:r>
              <a:rPr lang="en-US" altLang="en-US" i="1" dirty="0">
                <a:latin typeface="Arial" panose="020B0604020202020204" pitchFamily="34" charset="0"/>
                <a:cs typeface="Arial" panose="020B0604020202020204" pitchFamily="34" charset="0"/>
              </a:rPr>
              <a:t>untrue</a:t>
            </a:r>
            <a:r>
              <a:rPr lang="en-US" altLang="en-US" dirty="0">
                <a:latin typeface="Arial" panose="020B0604020202020204" pitchFamily="34" charset="0"/>
                <a:cs typeface="Arial" panose="020B0604020202020204" pitchFamily="34" charset="0"/>
              </a:rPr>
              <a:t>, execution continues at Logic Table Row 15, the Liability Account DTC function.</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A common debugging problem occurs if logic text requires the same field to contain multiple values by using AND when OR was intended.  The same field on a single input record can never contain multiple values. For example the field Account can never equal "111" AND "121".  The condition would always prove false. Using the Logic Table to read how the logic is interpreted can help uncover these types of problems.</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01139100-CF4B-AB4A-8515-D675C4121273}"/>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71683" name="Rectangle 8">
            <a:extLst>
              <a:ext uri="{FF2B5EF4-FFF2-40B4-BE49-F238E27FC236}">
                <a16:creationId xmlns:a16="http://schemas.microsoft.com/office/drawing/2014/main" id="{32F5A0D7-BAFE-D24C-8263-ED917BE1B713}"/>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71684" name="Rectangle 2">
            <a:extLst>
              <a:ext uri="{FF2B5EF4-FFF2-40B4-BE49-F238E27FC236}">
                <a16:creationId xmlns:a16="http://schemas.microsoft.com/office/drawing/2014/main" id="{7028B25D-0240-1245-BDA7-739EB019C4AA}"/>
              </a:ext>
            </a:extLst>
          </p:cNvPr>
          <p:cNvSpPr>
            <a:spLocks noGrp="1" noRot="1" noChangeAspect="1" noChangeArrowheads="1" noTextEdit="1"/>
          </p:cNvSpPr>
          <p:nvPr>
            <p:ph type="sldImg"/>
          </p:nvPr>
        </p:nvSpPr>
        <p:spPr>
          <a:ln/>
        </p:spPr>
      </p:sp>
      <p:sp>
        <p:nvSpPr>
          <p:cNvPr id="71685" name="Rectangle 3">
            <a:extLst>
              <a:ext uri="{FF2B5EF4-FFF2-40B4-BE49-F238E27FC236}">
                <a16:creationId xmlns:a16="http://schemas.microsoft.com/office/drawing/2014/main" id="{B7730680-B136-4344-A6C4-088951E1582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last column of the view tests to ensure only valid numeric values are placed in the output file using the Logic Function “ISNUMERIC”.  The “Is Numeric” function in Column six of the view generates a CNE function, a Class Numeric test of an input Event file field.  The CNE function is similar to a CFEC function.  It tests a value and directs execution to the GOTO 1 or 2 rows depending on the results of the test.</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CNE function on row 17 in our example tests if the input field AMOUNT contains a valid numeric value.  If so row 18 is executed.  If the input field is NOT numeric, GOTO ROW 2 will cause row 20 to be executed.</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BEE32944-BD27-914F-9932-7DC5BB6A837D}"/>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72707" name="Rectangle 8">
            <a:extLst>
              <a:ext uri="{FF2B5EF4-FFF2-40B4-BE49-F238E27FC236}">
                <a16:creationId xmlns:a16="http://schemas.microsoft.com/office/drawing/2014/main" id="{DF3E5516-7A9E-BF41-9470-463265061B24}"/>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72708" name="Rectangle 2">
            <a:extLst>
              <a:ext uri="{FF2B5EF4-FFF2-40B4-BE49-F238E27FC236}">
                <a16:creationId xmlns:a16="http://schemas.microsoft.com/office/drawing/2014/main" id="{0C613596-1F75-2441-9B05-93EADB9590DE}"/>
              </a:ext>
            </a:extLst>
          </p:cNvPr>
          <p:cNvSpPr>
            <a:spLocks noGrp="1" noRot="1" noChangeAspect="1" noChangeArrowheads="1" noTextEdit="1"/>
          </p:cNvSpPr>
          <p:nvPr>
            <p:ph type="sldImg"/>
          </p:nvPr>
        </p:nvSpPr>
        <p:spPr>
          <a:ln/>
        </p:spPr>
      </p:sp>
      <p:sp>
        <p:nvSpPr>
          <p:cNvPr id="72709" name="Rectangle 3">
            <a:extLst>
              <a:ext uri="{FF2B5EF4-FFF2-40B4-BE49-F238E27FC236}">
                <a16:creationId xmlns:a16="http://schemas.microsoft.com/office/drawing/2014/main" id="{7961BD4C-22CE-9748-8AA2-8B953AE721F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THEN and ELSE conditions of Logic Text  for column 6 perform different functions.  The THEN Condition causes a field from the input file to be moved to the output file.  The ELSE condition causes a constant of zero to be placed in the output file.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true test of the THEN condition of the CNE test on row 17  will execute row 18, a DTE function, moving the Amount from the input record to the output.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false ELSE condition on NON numeric causes row 20 to be executed, a DTC function placing a constant of 0 in the output file.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BFCCAB0B-ED22-A446-A26A-729BC853E286}"/>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73731" name="Rectangle 8">
            <a:extLst>
              <a:ext uri="{FF2B5EF4-FFF2-40B4-BE49-F238E27FC236}">
                <a16:creationId xmlns:a16="http://schemas.microsoft.com/office/drawing/2014/main" id="{971BC9B5-2AFB-374E-B49D-D49E1E4098C3}"/>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73732" name="Rectangle 2">
            <a:extLst>
              <a:ext uri="{FF2B5EF4-FFF2-40B4-BE49-F238E27FC236}">
                <a16:creationId xmlns:a16="http://schemas.microsoft.com/office/drawing/2014/main" id="{307DD806-192C-D745-99D5-8A0E02116822}"/>
              </a:ext>
            </a:extLst>
          </p:cNvPr>
          <p:cNvSpPr>
            <a:spLocks noGrp="1" noRot="1" noChangeAspect="1" noChangeArrowheads="1" noTextEdit="1"/>
          </p:cNvSpPr>
          <p:nvPr>
            <p:ph type="sldImg"/>
          </p:nvPr>
        </p:nvSpPr>
        <p:spPr>
          <a:ln/>
        </p:spPr>
      </p:sp>
      <p:sp>
        <p:nvSpPr>
          <p:cNvPr id="73733" name="Rectangle 3">
            <a:extLst>
              <a:ext uri="{FF2B5EF4-FFF2-40B4-BE49-F238E27FC236}">
                <a16:creationId xmlns:a16="http://schemas.microsoft.com/office/drawing/2014/main" id="{189FFC66-7FBD-2742-9B3E-8276068C562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final instruction of the Extract Only view is the WRDT function. This function  is generated by default at the end of a view if there is no WRITE Logic Text function in the view.  In these cases, it is always executed.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In contrast to the WRIN function which moves the Input Record to the output file, the WRDT function moves data from the Extract record area to the output file.  All of the data moved to the extract record through the DT functions, both DTCs or DTEs, are actually written to the output file.</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WRDT is followed by a Sequence Number 1, meaning it writes its data to file number 1.  This is the same file the WRIN function of the Copy View uses.  Thus after the first input record is processed, the first record in the output file may be the copy of the input record selected by the Copy View, followed by the Extract Only data of the second view. </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F47214BE-9467-8849-9F51-46E61ED6AC61}"/>
              </a:ext>
            </a:extLst>
          </p:cNvPr>
          <p:cNvSpPr>
            <a:spLocks noGrp="1" noRot="1" noChangeAspect="1" noChangeArrowheads="1" noTextEdit="1"/>
          </p:cNvSpPr>
          <p:nvPr>
            <p:ph type="sldImg"/>
          </p:nvPr>
        </p:nvSpPr>
        <p:spPr>
          <a:ln/>
        </p:spPr>
      </p:sp>
      <p:sp>
        <p:nvSpPr>
          <p:cNvPr id="74755" name="Rectangle 3">
            <a:extLst>
              <a:ext uri="{FF2B5EF4-FFF2-40B4-BE49-F238E27FC236}">
                <a16:creationId xmlns:a16="http://schemas.microsoft.com/office/drawing/2014/main" id="{FE0344E1-B495-EF41-B65C-D6F1271F349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Having examined the Logic Table, let’s use our three record file again to see how it behaves through the trace process.  Trace is turned on by setting the TRACE parameter to “Y” in the MR95 Parameters file.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BC02C0A4-9D2F-314D-8720-F7731DDE6F52}"/>
              </a:ext>
            </a:extLst>
          </p:cNvPr>
          <p:cNvSpPr>
            <a:spLocks noGrp="1" noRot="1" noChangeAspect="1" noChangeArrowheads="1" noTextEdit="1"/>
          </p:cNvSpPr>
          <p:nvPr>
            <p:ph type="sldImg"/>
          </p:nvPr>
        </p:nvSpPr>
        <p:spPr>
          <a:ln/>
        </p:spPr>
      </p:sp>
      <p:sp>
        <p:nvSpPr>
          <p:cNvPr id="48131" name="Rectangle 3">
            <a:extLst>
              <a:ext uri="{FF2B5EF4-FFF2-40B4-BE49-F238E27FC236}">
                <a16:creationId xmlns:a16="http://schemas.microsoft.com/office/drawing/2014/main" id="{D1F09CB4-CA14-924D-9DC2-4EDDB440786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prior modules covered the function codes highlighted in blue.  Those to be covered in this module are highlighted in yellow.</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1416F6AF-9A82-7A4B-9F6B-B96CB5374D3E}"/>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75779" name="Rectangle 8">
            <a:extLst>
              <a:ext uri="{FF2B5EF4-FFF2-40B4-BE49-F238E27FC236}">
                <a16:creationId xmlns:a16="http://schemas.microsoft.com/office/drawing/2014/main" id="{77B4BAF1-6712-834C-8FFC-65BAA6E06DEA}"/>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75780" name="Rectangle 2">
            <a:extLst>
              <a:ext uri="{FF2B5EF4-FFF2-40B4-BE49-F238E27FC236}">
                <a16:creationId xmlns:a16="http://schemas.microsoft.com/office/drawing/2014/main" id="{AA54F926-555F-B84B-B431-53A5BB1533E1}"/>
              </a:ext>
            </a:extLst>
          </p:cNvPr>
          <p:cNvSpPr>
            <a:spLocks noGrp="1" noRot="1" noChangeAspect="1" noChangeArrowheads="1" noTextEdit="1"/>
          </p:cNvSpPr>
          <p:nvPr>
            <p:ph type="sldImg"/>
          </p:nvPr>
        </p:nvSpPr>
        <p:spPr>
          <a:ln/>
        </p:spPr>
      </p:sp>
      <p:sp>
        <p:nvSpPr>
          <p:cNvPr id="75781" name="Rectangle 3">
            <a:extLst>
              <a:ext uri="{FF2B5EF4-FFF2-40B4-BE49-F238E27FC236}">
                <a16:creationId xmlns:a16="http://schemas.microsoft.com/office/drawing/2014/main" id="{EB413C57-6A3E-524F-B865-2BB1C84AB80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first three rows of the trace are for view 3261, our Copy View from the last module. The first input record is compared against the constant in the CFEC function.  The comparison is true, and so the next row of the logic table is executed.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56BF6A3B-758F-9344-8EC3-B2401504DC05}"/>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76803" name="Rectangle 8">
            <a:extLst>
              <a:ext uri="{FF2B5EF4-FFF2-40B4-BE49-F238E27FC236}">
                <a16:creationId xmlns:a16="http://schemas.microsoft.com/office/drawing/2014/main" id="{2B466518-A430-CD49-88D7-351FD9ACF99C}"/>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76804" name="Rectangle 2">
            <a:extLst>
              <a:ext uri="{FF2B5EF4-FFF2-40B4-BE49-F238E27FC236}">
                <a16:creationId xmlns:a16="http://schemas.microsoft.com/office/drawing/2014/main" id="{484ED1C1-C6E3-254F-ACA5-8E1FE9E227A7}"/>
              </a:ext>
            </a:extLst>
          </p:cNvPr>
          <p:cNvSpPr>
            <a:spLocks noGrp="1" noRot="1" noChangeAspect="1" noChangeArrowheads="1" noTextEdit="1"/>
          </p:cNvSpPr>
          <p:nvPr>
            <p:ph type="sldImg"/>
          </p:nvPr>
        </p:nvSpPr>
        <p:spPr>
          <a:ln/>
        </p:spPr>
      </p:sp>
      <p:sp>
        <p:nvSpPr>
          <p:cNvPr id="76805" name="Rectangle 3">
            <a:extLst>
              <a:ext uri="{FF2B5EF4-FFF2-40B4-BE49-F238E27FC236}">
                <a16:creationId xmlns:a16="http://schemas.microsoft.com/office/drawing/2014/main" id="{9BAB7A90-3393-E84A-8D39-5681EE96207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Because the test proved true, the input record is copied to the output file by the WRIN function.</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7128EB76-8BB6-5449-8E7B-08353AA9E4DB}"/>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77827" name="Rectangle 8">
            <a:extLst>
              <a:ext uri="{FF2B5EF4-FFF2-40B4-BE49-F238E27FC236}">
                <a16:creationId xmlns:a16="http://schemas.microsoft.com/office/drawing/2014/main" id="{0A80170D-80F1-7744-B0CC-4AA5377FC041}"/>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77828" name="Rectangle 2">
            <a:extLst>
              <a:ext uri="{FF2B5EF4-FFF2-40B4-BE49-F238E27FC236}">
                <a16:creationId xmlns:a16="http://schemas.microsoft.com/office/drawing/2014/main" id="{A09D7031-B4F4-3144-93D7-37ACC0EC3915}"/>
              </a:ext>
            </a:extLst>
          </p:cNvPr>
          <p:cNvSpPr>
            <a:spLocks noGrp="1" noRot="1" noChangeAspect="1" noChangeArrowheads="1" noTextEdit="1"/>
          </p:cNvSpPr>
          <p:nvPr>
            <p:ph type="sldImg"/>
          </p:nvPr>
        </p:nvSpPr>
        <p:spPr>
          <a:ln/>
        </p:spPr>
      </p:sp>
      <p:sp>
        <p:nvSpPr>
          <p:cNvPr id="77829" name="Rectangle 3">
            <a:extLst>
              <a:ext uri="{FF2B5EF4-FFF2-40B4-BE49-F238E27FC236}">
                <a16:creationId xmlns:a16="http://schemas.microsoft.com/office/drawing/2014/main" id="{4B2991DE-5565-0441-A6A8-D2E23FBDEBA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Because our GenevaERS execution included running more than one view, instead of looping to the next Event File record and the Copy Input View processing it, the input record is passed to our new Extract Only view, number 3262</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39CA9EA9-0D31-E64D-A70F-F693C25AE69A}"/>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78851" name="Rectangle 8">
            <a:extLst>
              <a:ext uri="{FF2B5EF4-FFF2-40B4-BE49-F238E27FC236}">
                <a16:creationId xmlns:a16="http://schemas.microsoft.com/office/drawing/2014/main" id="{D9B0D38E-7D77-6B48-BD02-EFE58B1EDD07}"/>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78852" name="Rectangle 2">
            <a:extLst>
              <a:ext uri="{FF2B5EF4-FFF2-40B4-BE49-F238E27FC236}">
                <a16:creationId xmlns:a16="http://schemas.microsoft.com/office/drawing/2014/main" id="{2B7B460E-D240-624F-ABF7-4C2EF59B0627}"/>
              </a:ext>
            </a:extLst>
          </p:cNvPr>
          <p:cNvSpPr>
            <a:spLocks noGrp="1" noRot="1" noChangeAspect="1" noChangeArrowheads="1" noTextEdit="1"/>
          </p:cNvSpPr>
          <p:nvPr>
            <p:ph type="sldImg"/>
          </p:nvPr>
        </p:nvSpPr>
        <p:spPr>
          <a:ln/>
        </p:spPr>
      </p:sp>
      <p:sp>
        <p:nvSpPr>
          <p:cNvPr id="78853" name="Rectangle 3">
            <a:extLst>
              <a:ext uri="{FF2B5EF4-FFF2-40B4-BE49-F238E27FC236}">
                <a16:creationId xmlns:a16="http://schemas.microsoft.com/office/drawing/2014/main" id="{E1F99304-4EAC-EF49-9109-849EACEE576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Note that some rows of the logic table are not executed as record 1 is processed in this example.  Rows 11 and 12 are not executed because the OR condition in the Logic Text; the first condition proved true, so test 2 and 3 was not necessary.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Also, Row 15 which would have placed the Liability Account in the output file, was skipped by the GO TO Function on row 14.</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Row 20 was also skipped, because the amount was a valid number, so it was not replaced by a constant zero.</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Note that the trace does not convert Packed and other “un-printable data” to a printable format.  The number tested on row 17 appears to print as a “p”, but if viewed in HEX mode, will display as a valid packed number based upon the format of the field used in the Numeric test.  </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21E22A26-E820-C14B-A79A-1205750ADDB6}"/>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79875" name="Rectangle 8">
            <a:extLst>
              <a:ext uri="{FF2B5EF4-FFF2-40B4-BE49-F238E27FC236}">
                <a16:creationId xmlns:a16="http://schemas.microsoft.com/office/drawing/2014/main" id="{A2256CA2-D4B3-E446-B3D4-55124EEF3A5A}"/>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79876" name="Rectangle 2">
            <a:extLst>
              <a:ext uri="{FF2B5EF4-FFF2-40B4-BE49-F238E27FC236}">
                <a16:creationId xmlns:a16="http://schemas.microsoft.com/office/drawing/2014/main" id="{2308CC2C-C93B-4542-9034-E7F9A8476270}"/>
              </a:ext>
            </a:extLst>
          </p:cNvPr>
          <p:cNvSpPr>
            <a:spLocks noGrp="1" noRot="1" noChangeAspect="1" noChangeArrowheads="1" noTextEdit="1"/>
          </p:cNvSpPr>
          <p:nvPr>
            <p:ph type="sldImg"/>
          </p:nvPr>
        </p:nvSpPr>
        <p:spPr>
          <a:ln/>
        </p:spPr>
      </p:sp>
      <p:sp>
        <p:nvSpPr>
          <p:cNvPr id="79877" name="Rectangle 3">
            <a:extLst>
              <a:ext uri="{FF2B5EF4-FFF2-40B4-BE49-F238E27FC236}">
                <a16:creationId xmlns:a16="http://schemas.microsoft.com/office/drawing/2014/main" id="{23FAD81F-9EA5-6749-8002-65D317CC908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Single Pass architecture allowed the same record to be used to create two output records, one which was an identical copy, and one which contained selected fields and constants. The second record in the output file contains many of the same fields as the input, but in a different order, for the Cost Center and Legal Entity, each built by DTE functions.</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Account value of “111” is written to the same position as in the input record by a DTE function</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Account Description is next, in this case Asset Account, built by a DTC function.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Having tested the amount on the input file and found it to be numeric, the view copies it in the last position to the output file using a DTE function.</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Both views are able to make use of the same input record, without having to read the file twice.  By making changes to the view, these output records could also have been written to different output files if desired.</a:t>
            </a:r>
          </a:p>
          <a:p>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6DA27822-120E-5042-B232-5D182142C37E}"/>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80899" name="Rectangle 8">
            <a:extLst>
              <a:ext uri="{FF2B5EF4-FFF2-40B4-BE49-F238E27FC236}">
                <a16:creationId xmlns:a16="http://schemas.microsoft.com/office/drawing/2014/main" id="{166A819D-D28A-814D-BC06-812DBA5E2C4F}"/>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80900" name="Rectangle 2">
            <a:extLst>
              <a:ext uri="{FF2B5EF4-FFF2-40B4-BE49-F238E27FC236}">
                <a16:creationId xmlns:a16="http://schemas.microsoft.com/office/drawing/2014/main" id="{E3845546-EF03-B445-A6BF-8EC10D27A3CB}"/>
              </a:ext>
            </a:extLst>
          </p:cNvPr>
          <p:cNvSpPr>
            <a:spLocks noGrp="1" noRot="1" noChangeAspect="1" noChangeArrowheads="1" noTextEdit="1"/>
          </p:cNvSpPr>
          <p:nvPr>
            <p:ph type="sldImg"/>
          </p:nvPr>
        </p:nvSpPr>
        <p:spPr>
          <a:ln/>
        </p:spPr>
      </p:sp>
      <p:sp>
        <p:nvSpPr>
          <p:cNvPr id="80901" name="Rectangle 3">
            <a:extLst>
              <a:ext uri="{FF2B5EF4-FFF2-40B4-BE49-F238E27FC236}">
                <a16:creationId xmlns:a16="http://schemas.microsoft.com/office/drawing/2014/main" id="{39F4EEB4-6836-1F48-85C0-D8BF05EF98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Record 2 follows a similar pattern.  Record 2 is passed first to the Copy view which writes it to the extract file.  Record 2 is then passed to the Extract Only View.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Note that the AMOUNT field on the input record two has a non-numeric amount of “alpha” in it.  This causes the Extract Only CNE test to be false, and thus this value is not moved to the output record.  Rather a packed constant of zero is moved to the output file (which is unprintable in this slide and shown as a series of periods).</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29C0F4C2-1DFB-7140-B2F3-8A23379FD4C6}"/>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81923" name="Rectangle 8">
            <a:extLst>
              <a:ext uri="{FF2B5EF4-FFF2-40B4-BE49-F238E27FC236}">
                <a16:creationId xmlns:a16="http://schemas.microsoft.com/office/drawing/2014/main" id="{F7D8C941-6C4E-EC41-9BEE-C3F7681B4636}"/>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81924" name="Rectangle 2">
            <a:extLst>
              <a:ext uri="{FF2B5EF4-FFF2-40B4-BE49-F238E27FC236}">
                <a16:creationId xmlns:a16="http://schemas.microsoft.com/office/drawing/2014/main" id="{7F1EF8C7-54EE-B643-A0D6-027D3DC456CA}"/>
              </a:ext>
            </a:extLst>
          </p:cNvPr>
          <p:cNvSpPr>
            <a:spLocks noGrp="1" noRot="1" noChangeAspect="1" noChangeArrowheads="1" noTextEdit="1"/>
          </p:cNvSpPr>
          <p:nvPr>
            <p:ph type="sldImg"/>
          </p:nvPr>
        </p:nvSpPr>
        <p:spPr>
          <a:ln/>
        </p:spPr>
      </p:sp>
      <p:sp>
        <p:nvSpPr>
          <p:cNvPr id="81925" name="Rectangle 3">
            <a:extLst>
              <a:ext uri="{FF2B5EF4-FFF2-40B4-BE49-F238E27FC236}">
                <a16:creationId xmlns:a16="http://schemas.microsoft.com/office/drawing/2014/main" id="{42051FA7-9CC4-3B4A-B18A-5532201A24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Record 3 is read, which then is NOT selected by the Copy Only view because the Legal Entity tests false; the Legal Entity is 731, not the 999 required.  Thus this record is not written to the extract file, and the input records is passed to the Extract Only view.</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When record 3 is processed by the Extract Only view, it is written to the output file.</a:t>
            </a:r>
          </a:p>
          <a:p>
            <a:endParaRPr lang="en-US" altLang="en-US" dirty="0">
              <a:latin typeface="Arial" panose="020B0604020202020204" pitchFamily="34" charset="0"/>
              <a:cs typeface="Arial" panose="020B0604020202020204" pitchFamily="34" charset="0"/>
            </a:endParaRPr>
          </a:p>
          <a:p>
            <a:endParaRPr lang="en-US" altLang="en-US" dirty="0">
              <a:latin typeface="Arial" panose="020B0604020202020204" pitchFamily="34" charset="0"/>
              <a:cs typeface="Arial" panose="020B0604020202020204" pitchFamily="34" charset="0"/>
            </a:endParaRP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F712281E-B4FC-1842-875F-EC1082094D6B}"/>
              </a:ext>
            </a:extLst>
          </p:cNvPr>
          <p:cNvSpPr>
            <a:spLocks noGrp="1" noRot="1" noChangeAspect="1" noChangeArrowheads="1" noTextEdit="1"/>
          </p:cNvSpPr>
          <p:nvPr>
            <p:ph type="sldImg"/>
          </p:nvPr>
        </p:nvSpPr>
        <p:spPr>
          <a:ln/>
        </p:spPr>
      </p:sp>
      <p:sp>
        <p:nvSpPr>
          <p:cNvPr id="82947" name="Rectangle 3">
            <a:extLst>
              <a:ext uri="{FF2B5EF4-FFF2-40B4-BE49-F238E27FC236}">
                <a16:creationId xmlns:a16="http://schemas.microsoft.com/office/drawing/2014/main" id="{9933CA53-DC8B-4841-92E5-DCFE53F309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GVBMR95 Control Report shows that the three records in the input file have become 5 records in the output files:  2 for the Copy Only view, and 3 for the Extract Only view.</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Extract Engine in this process has significantly increased efficiency over alternative methods of producing these two outputs, because in a single pass of the file, one IO to get the event file into memory for processing has allowed both outputs to be done. Certainly programs can be written to do this same thing, but it demands a programmer writing the program to design it that way. With GenevaERS, two people independently can create views, and the tool will resolve them efficiently.</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Remember, though, that this process does not include any parallelism. View number 2 is executed after view number 1 has seen the event record.  We’ll explain parallelism in a later module.</a:t>
            </a:r>
            <a:endParaRPr lang="en-US" altLang="en-US" b="1" dirty="0">
              <a:latin typeface="Arial" panose="020B0604020202020204" pitchFamily="34" charset="0"/>
              <a:cs typeface="Arial" panose="020B0604020202020204" pitchFamily="34" charset="0"/>
            </a:endParaRP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2290CA9F-6A6C-F148-BC68-B0D54DAE8917}"/>
              </a:ext>
            </a:extLst>
          </p:cNvPr>
          <p:cNvSpPr>
            <a:spLocks noGrp="1" noRot="1" noChangeAspect="1" noChangeArrowheads="1" noTextEdit="1"/>
          </p:cNvSpPr>
          <p:nvPr>
            <p:ph type="sldImg"/>
          </p:nvPr>
        </p:nvSpPr>
        <p:spPr>
          <a:ln/>
        </p:spPr>
      </p:sp>
      <p:sp>
        <p:nvSpPr>
          <p:cNvPr id="73731" name="Rectangle 3">
            <a:extLst>
              <a:ext uri="{FF2B5EF4-FFF2-40B4-BE49-F238E27FC236}">
                <a16:creationId xmlns:a16="http://schemas.microsoft.com/office/drawing/2014/main" id="{6ADC709B-E3B8-E040-93BD-F0F4A6E9B5F4}"/>
              </a:ext>
            </a:extLst>
          </p:cNvPr>
          <p:cNvSpPr>
            <a:spLocks noGrp="1" noChangeArrowheads="1"/>
          </p:cNvSpPr>
          <p:nvPr>
            <p:ph type="body" idx="1"/>
          </p:nvPr>
        </p:nvSpPr>
        <p:spPr>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en-US" altLang="en-US" dirty="0">
                <a:latin typeface="Arial" pitchFamily="34" charset="0"/>
                <a:cs typeface="Arial" pitchFamily="34" charset="0"/>
              </a:rPr>
              <a:t>This logic table and module has introduced the following Logic Table Function Code:</a:t>
            </a:r>
          </a:p>
          <a:p>
            <a:pPr marL="171450" indent="-171450">
              <a:buFont typeface="Arial" panose="020B0604020202020204" pitchFamily="34" charset="0"/>
              <a:buChar char="•"/>
              <a:defRPr/>
            </a:pPr>
            <a:r>
              <a:rPr lang="en-US" altLang="en-US" dirty="0">
                <a:latin typeface="Arial" pitchFamily="34" charset="0"/>
                <a:cs typeface="Arial" pitchFamily="34" charset="0"/>
              </a:rPr>
              <a:t>CNE, a Class test Numeric on an event file field. </a:t>
            </a:r>
          </a:p>
          <a:p>
            <a:pPr marL="171450" indent="-171450">
              <a:buFont typeface="Arial" panose="020B0604020202020204" pitchFamily="34" charset="0"/>
              <a:buChar char="•"/>
              <a:defRPr/>
            </a:pPr>
            <a:r>
              <a:rPr lang="en-US" altLang="en-US" dirty="0">
                <a:latin typeface="Arial" pitchFamily="34" charset="0"/>
                <a:cs typeface="Arial" pitchFamily="34" charset="0"/>
              </a:rPr>
              <a:t>DTE, which moves an input field to the output buffer</a:t>
            </a:r>
          </a:p>
          <a:p>
            <a:pPr marL="171450" indent="-171450">
              <a:buFont typeface="Arial" panose="020B0604020202020204" pitchFamily="34" charset="0"/>
              <a:buChar char="•"/>
              <a:defRPr/>
            </a:pPr>
            <a:r>
              <a:rPr lang="en-US" altLang="en-US" dirty="0">
                <a:latin typeface="Arial" pitchFamily="34" charset="0"/>
                <a:cs typeface="Arial" pitchFamily="34" charset="0"/>
              </a:rPr>
              <a:t>DTC, which moves a constant from the logic table to the output buffer</a:t>
            </a:r>
          </a:p>
          <a:p>
            <a:pPr marL="171450" indent="-171450">
              <a:buFont typeface="Arial" panose="020B0604020202020204" pitchFamily="34" charset="0"/>
              <a:buChar char="•"/>
              <a:defRPr/>
            </a:pPr>
            <a:r>
              <a:rPr lang="en-US" altLang="en-US" dirty="0">
                <a:latin typeface="Arial" pitchFamily="34" charset="0"/>
                <a:cs typeface="Arial" pitchFamily="34" charset="0"/>
              </a:rPr>
              <a:t>WRDT, which writes the DT data to the extract file</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40428980-F81A-1F48-B592-20EA5319800A}"/>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84995" name="Rectangle 8">
            <a:extLst>
              <a:ext uri="{FF2B5EF4-FFF2-40B4-BE49-F238E27FC236}">
                <a16:creationId xmlns:a16="http://schemas.microsoft.com/office/drawing/2014/main" id="{526C827F-4C47-FB45-9716-DA4258666A73}"/>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84996" name="Rectangle 2">
            <a:extLst>
              <a:ext uri="{FF2B5EF4-FFF2-40B4-BE49-F238E27FC236}">
                <a16:creationId xmlns:a16="http://schemas.microsoft.com/office/drawing/2014/main" id="{F65ECBA6-E702-614B-9C74-E413F1211162}"/>
              </a:ext>
            </a:extLst>
          </p:cNvPr>
          <p:cNvSpPr>
            <a:spLocks noGrp="1" noRot="1" noChangeAspect="1" noChangeArrowheads="1" noTextEdit="1"/>
          </p:cNvSpPr>
          <p:nvPr>
            <p:ph type="sldImg"/>
          </p:nvPr>
        </p:nvSpPr>
        <p:spPr>
          <a:ln/>
        </p:spPr>
      </p:sp>
      <p:sp>
        <p:nvSpPr>
          <p:cNvPr id="84997" name="Rectangle 3">
            <a:extLst>
              <a:ext uri="{FF2B5EF4-FFF2-40B4-BE49-F238E27FC236}">
                <a16:creationId xmlns:a16="http://schemas.microsoft.com/office/drawing/2014/main" id="{9D8B9BD3-E324-0343-BA64-FB234D7B82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ja-JP">
                <a:latin typeface="Arial" panose="020B0604020202020204" pitchFamily="34" charset="0"/>
                <a:cs typeface="Arial" panose="020B0604020202020204" pitchFamily="34" charset="0"/>
              </a:rPr>
              <a:t>This module described the single pass architecture and additional logic table processing using the Extract Only view. Now that you have completed this module, you should be able to: </a:t>
            </a:r>
          </a:p>
          <a:p>
            <a:pPr lvl="1" eaLnBrk="1" hangingPunct="1">
              <a:lnSpc>
                <a:spcPct val="100000"/>
              </a:lnSpc>
            </a:pPr>
            <a:r>
              <a:rPr lang="en-US" altLang="en-US">
                <a:latin typeface="Arial" panose="020B0604020202020204" pitchFamily="34" charset="0"/>
                <a:cs typeface="Arial" panose="020B0604020202020204" pitchFamily="34" charset="0"/>
              </a:rPr>
              <a:t>Describe the Single Pass Architecture</a:t>
            </a:r>
          </a:p>
          <a:p>
            <a:pPr lvl="1" eaLnBrk="1" hangingPunct="1">
              <a:lnSpc>
                <a:spcPct val="100000"/>
              </a:lnSpc>
            </a:pPr>
            <a:r>
              <a:rPr lang="en-US" altLang="en-US">
                <a:latin typeface="Arial" panose="020B0604020202020204" pitchFamily="34" charset="0"/>
                <a:cs typeface="Arial" panose="020B0604020202020204" pitchFamily="34" charset="0"/>
              </a:rPr>
              <a:t>Read an Extract only Logic Table and Trace</a:t>
            </a:r>
          </a:p>
          <a:p>
            <a:pPr lvl="1" eaLnBrk="1" hangingPunct="1">
              <a:lnSpc>
                <a:spcPct val="100000"/>
              </a:lnSpc>
            </a:pPr>
            <a:r>
              <a:rPr lang="en-US" altLang="en-US">
                <a:latin typeface="Arial" panose="020B0604020202020204" pitchFamily="34" charset="0"/>
                <a:cs typeface="Arial" panose="020B0604020202020204" pitchFamily="34" charset="0"/>
              </a:rPr>
              <a:t>Explain the Function Codes used in the example</a:t>
            </a:r>
          </a:p>
          <a:p>
            <a:pPr lvl="1" eaLnBrk="1" hangingPunct="1">
              <a:lnSpc>
                <a:spcPct val="100000"/>
              </a:lnSpc>
            </a:pPr>
            <a:r>
              <a:rPr lang="en-US" altLang="en-US">
                <a:latin typeface="Arial" panose="020B0604020202020204" pitchFamily="34" charset="0"/>
                <a:cs typeface="Arial" panose="020B0604020202020204" pitchFamily="34" charset="0"/>
              </a:rPr>
              <a:t>Debug AND and OR selection logic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8F052A2-59B0-EE4B-9F1D-340BC96FEBCE}"/>
              </a:ext>
            </a:extLst>
          </p:cNvPr>
          <p:cNvSpPr>
            <a:spLocks noGrp="1" noRot="1" noChangeAspect="1" noChangeArrowheads="1" noTextEdit="1"/>
          </p:cNvSpPr>
          <p:nvPr>
            <p:ph type="sldImg"/>
          </p:nvPr>
        </p:nvSpPr>
        <p:spPr>
          <a:ln/>
        </p:spPr>
      </p:sp>
      <p:sp>
        <p:nvSpPr>
          <p:cNvPr id="49155" name="Rectangle 3">
            <a:extLst>
              <a:ext uri="{FF2B5EF4-FFF2-40B4-BE49-F238E27FC236}">
                <a16:creationId xmlns:a16="http://schemas.microsoft.com/office/drawing/2014/main" id="{CC30C956-3B6E-B44C-AC15-9C0A1DA6C4D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One of the most powerful features of GenevaERS is the single pass architecture.  Input / Output processing or IO is often the slowest part of data processing, at times thousands of times slower than other functions.  </a:t>
            </a:r>
            <a:r>
              <a:rPr lang="en-US" altLang="en-US" dirty="0" err="1">
                <a:latin typeface="Arial" panose="020B0604020202020204" pitchFamily="34" charset="0"/>
                <a:cs typeface="Arial" panose="020B0604020202020204" pitchFamily="34" charset="0"/>
              </a:rPr>
              <a:t>GenevaERS’s</a:t>
            </a:r>
            <a:r>
              <a:rPr lang="en-US" altLang="en-US" dirty="0">
                <a:latin typeface="Arial" panose="020B0604020202020204" pitchFamily="34" charset="0"/>
                <a:cs typeface="Arial" panose="020B0604020202020204" pitchFamily="34" charset="0"/>
              </a:rPr>
              <a:t> single pass architecture allows for a single read of the input data to produce many different outputs.  Each output can be unique, as specified by individual views.</a:t>
            </a:r>
          </a:p>
        </p:txBody>
      </p:sp>
      <p:sp>
        <p:nvSpPr>
          <p:cNvPr id="49156" name="Rectangle 2">
            <a:extLst>
              <a:ext uri="{FF2B5EF4-FFF2-40B4-BE49-F238E27FC236}">
                <a16:creationId xmlns:a16="http://schemas.microsoft.com/office/drawing/2014/main" id="{8BCCE657-0304-6641-9C14-332237F9331A}"/>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endParaRPr lang="en-US" altLang="en-US" sz="1000" dirty="0"/>
          </a:p>
          <a:p>
            <a:pPr algn="ctr" eaLnBrk="1" hangingPunct="1">
              <a:lnSpc>
                <a:spcPct val="100000"/>
              </a:lnSpc>
              <a:spcBef>
                <a:spcPct val="0"/>
              </a:spcBef>
            </a:pPr>
            <a:endParaRPr lang="en-US" altLang="en-US" sz="1000"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D913951E-4A35-7E4F-8155-964B6B127FCD}"/>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86019" name="Rectangle 8">
            <a:extLst>
              <a:ext uri="{FF2B5EF4-FFF2-40B4-BE49-F238E27FC236}">
                <a16:creationId xmlns:a16="http://schemas.microsoft.com/office/drawing/2014/main" id="{547F389A-BDA5-B946-8D41-039196A3FB55}"/>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86020" name="Rectangle 2">
            <a:extLst>
              <a:ext uri="{FF2B5EF4-FFF2-40B4-BE49-F238E27FC236}">
                <a16:creationId xmlns:a16="http://schemas.microsoft.com/office/drawing/2014/main" id="{6EFCEAD6-CFDF-2741-A938-C22D2A31D437}"/>
              </a:ext>
            </a:extLst>
          </p:cNvPr>
          <p:cNvSpPr>
            <a:spLocks noGrp="1" noRot="1" noChangeAspect="1" noChangeArrowheads="1" noTextEdit="1"/>
          </p:cNvSpPr>
          <p:nvPr>
            <p:ph type="sldImg"/>
          </p:nvPr>
        </p:nvSpPr>
        <p:spPr>
          <a:ln/>
        </p:spPr>
      </p:sp>
      <p:sp>
        <p:nvSpPr>
          <p:cNvPr id="86021" name="Rectangle 3">
            <a:extLst>
              <a:ext uri="{FF2B5EF4-FFF2-40B4-BE49-F238E27FC236}">
                <a16:creationId xmlns:a16="http://schemas.microsoft.com/office/drawing/2014/main" id="{B5230DD7-AF54-5A4E-AF17-FE802DC5A80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10000"/>
              </a:lnSpc>
              <a:spcBef>
                <a:spcPct val="30000"/>
              </a:spcBef>
              <a:spcAft>
                <a:spcPct val="0"/>
              </a:spcAft>
              <a:buClrTx/>
              <a:buSzTx/>
              <a:buFontTx/>
              <a:buNone/>
              <a:tabLst/>
              <a:defRPr/>
            </a:pPr>
            <a:r>
              <a:rPr lang="en-US" altLang="ja-JP" dirty="0">
                <a:latin typeface="Arial" panose="020B0604020202020204" pitchFamily="34" charset="0"/>
                <a:cs typeface="Arial" panose="020B0604020202020204" pitchFamily="34" charset="0"/>
              </a:rPr>
              <a:t>Additional information about GenevaERS is available at the web addresses shown here. </a:t>
            </a:r>
            <a:r>
              <a:rPr lang="en-US" altLang="en-US" dirty="0">
                <a:latin typeface="Arial" panose="020B0604020202020204" pitchFamily="34" charset="0"/>
                <a:cs typeface="Arial" panose="020B0604020202020204" pitchFamily="34" charset="0"/>
              </a:rPr>
              <a:t>This concludes Module 12, The Single Pass Architecture</a:t>
            </a:r>
          </a:p>
          <a:p>
            <a:pPr eaLnBrk="1" hangingPunct="1"/>
            <a:endParaRPr lang="en-GB"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205409A8-166A-294C-81F8-5B56E1CC6555}"/>
              </a:ext>
            </a:extLst>
          </p:cNvPr>
          <p:cNvSpPr>
            <a:spLocks noGrp="1" noRot="1" noChangeAspect="1" noChangeArrowheads="1" noTextEdit="1"/>
          </p:cNvSpPr>
          <p:nvPr>
            <p:ph type="sldImg"/>
          </p:nvPr>
        </p:nvSpPr>
        <p:spPr>
          <a:ln/>
        </p:spPr>
      </p:sp>
      <p:sp>
        <p:nvSpPr>
          <p:cNvPr id="87043" name="Rectangle 3">
            <a:extLst>
              <a:ext uri="{FF2B5EF4-FFF2-40B4-BE49-F238E27FC236}">
                <a16:creationId xmlns:a16="http://schemas.microsoft.com/office/drawing/2014/main" id="{74C41EB6-C79C-D745-BF0E-0BB4D94538D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This page does not have audio.</a:t>
            </a:r>
            <a:endParaRPr lang="en-AU" altLang="en-US">
              <a:latin typeface="Arial" panose="020B0604020202020204" pitchFamily="34" charset="0"/>
              <a:cs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EC90B8AF-44CA-E647-9F40-BF6E3E5EF96C}"/>
              </a:ext>
            </a:extLst>
          </p:cNvPr>
          <p:cNvSpPr>
            <a:spLocks noGrp="1" noRot="1" noChangeAspect="1" noChangeArrowheads="1" noTextEdit="1"/>
          </p:cNvSpPr>
          <p:nvPr>
            <p:ph type="sldImg"/>
          </p:nvPr>
        </p:nvSpPr>
        <p:spPr>
          <a:ln/>
        </p:spPr>
      </p:sp>
      <p:sp>
        <p:nvSpPr>
          <p:cNvPr id="50179" name="Rectangle 3">
            <a:extLst>
              <a:ext uri="{FF2B5EF4-FFF2-40B4-BE49-F238E27FC236}">
                <a16:creationId xmlns:a16="http://schemas.microsoft.com/office/drawing/2014/main" id="{7FD9B438-57CC-3243-9E0E-5EF1B3ECF0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In this module, we will continue to build on the prior lesson, where a Copy Only view was processed alone.  In this module, we will add an Extract Only view.  Both of these views do not require the Reference and Format phases of the GenevaERS Performance Engine.</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In this example, we'll also execute the Copy View at the same time as the Extract Only View, demonstrating how the GenevaERS Single Pass Architecture works.  The logic table will contain two views in one logic table.  The Extract Engine, GVBMR95 will produce two outputs.</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FE217571-02A6-F34F-A103-C44E5A096576}"/>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1203" name="Rectangle 8">
            <a:extLst>
              <a:ext uri="{FF2B5EF4-FFF2-40B4-BE49-F238E27FC236}">
                <a16:creationId xmlns:a16="http://schemas.microsoft.com/office/drawing/2014/main" id="{E3E514DE-8749-254F-97C2-CEFF17926ABD}"/>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51204" name="Rectangle 2">
            <a:extLst>
              <a:ext uri="{FF2B5EF4-FFF2-40B4-BE49-F238E27FC236}">
                <a16:creationId xmlns:a16="http://schemas.microsoft.com/office/drawing/2014/main" id="{385615BD-3A3D-A046-B926-145BD1414B95}"/>
              </a:ext>
            </a:extLst>
          </p:cNvPr>
          <p:cNvSpPr>
            <a:spLocks noGrp="1" noRot="1" noChangeAspect="1" noChangeArrowheads="1" noTextEdit="1"/>
          </p:cNvSpPr>
          <p:nvPr>
            <p:ph type="sldImg"/>
          </p:nvPr>
        </p:nvSpPr>
        <p:spPr>
          <a:ln/>
        </p:spPr>
      </p:sp>
      <p:sp>
        <p:nvSpPr>
          <p:cNvPr id="51205" name="Rectangle 3">
            <a:extLst>
              <a:ext uri="{FF2B5EF4-FFF2-40B4-BE49-F238E27FC236}">
                <a16:creationId xmlns:a16="http://schemas.microsoft.com/office/drawing/2014/main" id="{1F8A72F3-85ED-6A4C-BD4B-E6853AC1618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Instead of copying all fields on the input records to the output files, the Extract Only view writes selected fields to the output file.  Any field may be written to the extract file, in any order, regardless of the order or position on the input file. Field formats may also be changed, for example changing a zoned decimal to a packed field format. These columns will cause DTE Logic Table functions to be generated in the Logic Table.  Constants can also be written to the output file.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Constants use DTC functions in the Logic Table.  Extract only views can also contain looked-up fields, which will be explained in the next module, and which generate DTL logic table function codes.</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In our example, columns 1, 2, 3 and 5 of the view will extract the Cost Center field, Legal Entity, and the Account and Record Count respectively.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a:extLst>
              <a:ext uri="{FF2B5EF4-FFF2-40B4-BE49-F238E27FC236}">
                <a16:creationId xmlns:a16="http://schemas.microsoft.com/office/drawing/2014/main" id="{23D156A5-A119-7A43-9878-15D1C69E703B}"/>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2227" name="Rectangle 8">
            <a:extLst>
              <a:ext uri="{FF2B5EF4-FFF2-40B4-BE49-F238E27FC236}">
                <a16:creationId xmlns:a16="http://schemas.microsoft.com/office/drawing/2014/main" id="{9A19708F-3985-8448-9312-16A77EB5FA8C}"/>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52228" name="Rectangle 2">
            <a:extLst>
              <a:ext uri="{FF2B5EF4-FFF2-40B4-BE49-F238E27FC236}">
                <a16:creationId xmlns:a16="http://schemas.microsoft.com/office/drawing/2014/main" id="{657A86FE-838B-124B-ADB7-3F4338CB4386}"/>
              </a:ext>
            </a:extLst>
          </p:cNvPr>
          <p:cNvSpPr>
            <a:spLocks noGrp="1" noRot="1" noChangeAspect="1" noChangeArrowheads="1" noTextEdit="1"/>
          </p:cNvSpPr>
          <p:nvPr>
            <p:ph type="sldImg"/>
          </p:nvPr>
        </p:nvSpPr>
        <p:spPr>
          <a:ln/>
        </p:spPr>
      </p:sp>
      <p:sp>
        <p:nvSpPr>
          <p:cNvPr id="52229" name="Rectangle 3">
            <a:extLst>
              <a:ext uri="{FF2B5EF4-FFF2-40B4-BE49-F238E27FC236}">
                <a16:creationId xmlns:a16="http://schemas.microsoft.com/office/drawing/2014/main" id="{E79EE1DD-D48F-6944-8094-605DD3ADFD4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Logic text in Column 4 will cause the output file to contain a constant of either the value Asset Account or Liability Account. “</a:t>
            </a:r>
            <a:r>
              <a:rPr lang="en-US" altLang="en-US" dirty="0" err="1">
                <a:latin typeface="Arial" panose="020B0604020202020204" pitchFamily="34" charset="0"/>
                <a:cs typeface="Arial" panose="020B0604020202020204" pitchFamily="34" charset="0"/>
              </a:rPr>
              <a:t>AssetAcct</a:t>
            </a:r>
            <a:r>
              <a:rPr lang="en-US" altLang="en-US" dirty="0">
                <a:latin typeface="Arial" panose="020B0604020202020204" pitchFamily="34" charset="0"/>
                <a:cs typeface="Arial" panose="020B0604020202020204" pitchFamily="34" charset="0"/>
              </a:rPr>
              <a:t>” will be assigned if the account number field on the input file contains the values “111,”  “121” or “123”.  Otherwise column 4 will contain the Liability account constant "which is the value "</a:t>
            </a:r>
            <a:r>
              <a:rPr lang="en-US" altLang="en-US" dirty="0" err="1">
                <a:latin typeface="Arial" panose="020B0604020202020204" pitchFamily="34" charset="0"/>
                <a:cs typeface="Arial" panose="020B0604020202020204" pitchFamily="34" charset="0"/>
              </a:rPr>
              <a:t>LiabAcct</a:t>
            </a:r>
            <a:r>
              <a:rPr lang="en-US" altLang="en-US" dirty="0">
                <a:latin typeface="Arial" panose="020B0604020202020204" pitchFamily="34" charset="0"/>
                <a:cs typeface="Arial" panose="020B0604020202020204" pitchFamily="34" charset="0"/>
              </a:rPr>
              <a:t>”.  This logic text will create multiple CFEC functions, introduced in the prior module.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3503D146-D3B6-864D-88A8-37F959ABEB4B}"/>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3251" name="Rectangle 8">
            <a:extLst>
              <a:ext uri="{FF2B5EF4-FFF2-40B4-BE49-F238E27FC236}">
                <a16:creationId xmlns:a16="http://schemas.microsoft.com/office/drawing/2014/main" id="{5FD9BCAF-E3B3-BF4A-BA90-1101F874D012}"/>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53252" name="Rectangle 2">
            <a:extLst>
              <a:ext uri="{FF2B5EF4-FFF2-40B4-BE49-F238E27FC236}">
                <a16:creationId xmlns:a16="http://schemas.microsoft.com/office/drawing/2014/main" id="{9C4BDA36-4820-534D-822D-6C65C01D31B3}"/>
              </a:ext>
            </a:extLst>
          </p:cNvPr>
          <p:cNvSpPr>
            <a:spLocks noGrp="1" noRot="1" noChangeAspect="1" noChangeArrowheads="1" noTextEdit="1"/>
          </p:cNvSpPr>
          <p:nvPr>
            <p:ph type="sldImg"/>
          </p:nvPr>
        </p:nvSpPr>
        <p:spPr>
          <a:ln/>
        </p:spPr>
      </p:sp>
      <p:sp>
        <p:nvSpPr>
          <p:cNvPr id="53253" name="Rectangle 3">
            <a:extLst>
              <a:ext uri="{FF2B5EF4-FFF2-40B4-BE49-F238E27FC236}">
                <a16:creationId xmlns:a16="http://schemas.microsoft.com/office/drawing/2014/main" id="{3020876B-0547-834F-B99A-EFB99E22F77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Column 6 contains Logic Text that tests the input amount field.  If the amount is a valid number (is numeric), it will be written to the output file.  If the amount on the input file is not numeric, a constant of a zero will be written to the output file.  This logic will generate a CNE function in the logic table.</a:t>
            </a:r>
          </a:p>
          <a:p>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a:extLst>
              <a:ext uri="{FF2B5EF4-FFF2-40B4-BE49-F238E27FC236}">
                <a16:creationId xmlns:a16="http://schemas.microsoft.com/office/drawing/2014/main" id="{0BC91D61-B753-9C41-A282-0D7BC51A9EA7}"/>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4275" name="Rectangle 8">
            <a:extLst>
              <a:ext uri="{FF2B5EF4-FFF2-40B4-BE49-F238E27FC236}">
                <a16:creationId xmlns:a16="http://schemas.microsoft.com/office/drawing/2014/main" id="{78B1639B-9A2D-DC46-B2F8-F2F95A963A2C}"/>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eaLnBrk="0" hangingPunct="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eaLnBrk="0" hangingPunct="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eaLnBrk="0" hangingPunct="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eaLnBrk="0" hangingPunct="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licensed under Apache 2.0 to the GenevaERS project    </a:t>
            </a:r>
          </a:p>
        </p:txBody>
      </p:sp>
      <p:sp>
        <p:nvSpPr>
          <p:cNvPr id="54276" name="Rectangle 2">
            <a:extLst>
              <a:ext uri="{FF2B5EF4-FFF2-40B4-BE49-F238E27FC236}">
                <a16:creationId xmlns:a16="http://schemas.microsoft.com/office/drawing/2014/main" id="{C1A716E9-9B27-5E48-B1D1-EB07DB828CF7}"/>
              </a:ext>
            </a:extLst>
          </p:cNvPr>
          <p:cNvSpPr>
            <a:spLocks noGrp="1" noRot="1" noChangeAspect="1" noChangeArrowheads="1" noTextEdit="1"/>
          </p:cNvSpPr>
          <p:nvPr>
            <p:ph type="sldImg"/>
          </p:nvPr>
        </p:nvSpPr>
        <p:spPr>
          <a:ln/>
        </p:spPr>
      </p:sp>
      <p:sp>
        <p:nvSpPr>
          <p:cNvPr id="54277" name="Rectangle 3">
            <a:extLst>
              <a:ext uri="{FF2B5EF4-FFF2-40B4-BE49-F238E27FC236}">
                <a16:creationId xmlns:a16="http://schemas.microsoft.com/office/drawing/2014/main" id="{70F8F7AB-C8AB-F34F-96E3-35D24F0C1A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This is the Logic Table generated for both the Copy View and the Extract Only view.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portions of the logic table generated for the Copy Only view example in the last module remain mostly unchanged.  It includes the HD Header, RENX Read Next, and logic table rows 3, 4 and 5.  The last two rows of the logic table, the ES End of Source (sometimes called End of String) and EN End of Logic Table functions are very similar as well.  Only the row numbers on these last two rows have changed</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159A4A25-4071-1449-A3F6-15CBB6968ECB}"/>
              </a:ext>
            </a:extLst>
          </p:cNvPr>
          <p:cNvSpPr>
            <a:spLocks noChangeArrowheads="1"/>
          </p:cNvSpPr>
          <p:nvPr/>
        </p:nvSpPr>
        <p:spPr bwMode="auto">
          <a:xfrm>
            <a:off x="0" y="0"/>
            <a:ext cx="9140825" cy="6856413"/>
          </a:xfrm>
          <a:prstGeom prst="rect">
            <a:avLst/>
          </a:prstGeom>
          <a:noFill/>
          <a:ln w="12700" algn="ctr">
            <a:solidFill>
              <a:schemeClr val="accent1"/>
            </a:solidFill>
            <a:miter lim="800000"/>
            <a:headEnd/>
            <a:tailEnd/>
          </a:ln>
          <a:effectLst/>
        </p:spPr>
        <p:txBody>
          <a:bodyPr wrap="none" anchor="ctr"/>
          <a:lstStyle>
            <a:lvl1pPr eaLnBrk="0" hangingPunct="0">
              <a:defRPr sz="2200">
                <a:solidFill>
                  <a:schemeClr val="hlink"/>
                </a:solidFill>
                <a:latin typeface="Arial" charset="0"/>
              </a:defRPr>
            </a:lvl1pPr>
            <a:lvl2pPr marL="742950" indent="-285750" eaLnBrk="0" hangingPunct="0">
              <a:defRPr sz="2200">
                <a:solidFill>
                  <a:schemeClr val="hlink"/>
                </a:solidFill>
                <a:latin typeface="Arial" charset="0"/>
              </a:defRPr>
            </a:lvl2pPr>
            <a:lvl3pPr marL="1143000" indent="-228600" eaLnBrk="0" hangingPunct="0">
              <a:defRPr sz="2200">
                <a:solidFill>
                  <a:schemeClr val="hlink"/>
                </a:solidFill>
                <a:latin typeface="Arial" charset="0"/>
              </a:defRPr>
            </a:lvl3pPr>
            <a:lvl4pPr marL="1600200" indent="-228600" eaLnBrk="0" hangingPunct="0">
              <a:defRPr sz="2200">
                <a:solidFill>
                  <a:schemeClr val="hlink"/>
                </a:solidFill>
                <a:latin typeface="Arial" charset="0"/>
              </a:defRPr>
            </a:lvl4pPr>
            <a:lvl5pPr marL="2057400" indent="-228600" eaLnBrk="0" hangingPunct="0">
              <a:defRPr sz="2200">
                <a:solidFill>
                  <a:schemeClr val="hlink"/>
                </a:solidFill>
                <a:latin typeface="Arial" charset="0"/>
              </a:defRPr>
            </a:lvl5pPr>
            <a:lvl6pPr marL="2514600" indent="-228600" eaLnBrk="0" fontAlgn="base" hangingPunct="0">
              <a:lnSpc>
                <a:spcPct val="90000"/>
              </a:lnSpc>
              <a:spcBef>
                <a:spcPct val="0"/>
              </a:spcBef>
              <a:spcAft>
                <a:spcPct val="0"/>
              </a:spcAft>
              <a:defRPr sz="2200">
                <a:solidFill>
                  <a:schemeClr val="hlink"/>
                </a:solidFill>
                <a:latin typeface="Arial" charset="0"/>
              </a:defRPr>
            </a:lvl6pPr>
            <a:lvl7pPr marL="2971800" indent="-228600" eaLnBrk="0" fontAlgn="base" hangingPunct="0">
              <a:lnSpc>
                <a:spcPct val="90000"/>
              </a:lnSpc>
              <a:spcBef>
                <a:spcPct val="0"/>
              </a:spcBef>
              <a:spcAft>
                <a:spcPct val="0"/>
              </a:spcAft>
              <a:defRPr sz="2200">
                <a:solidFill>
                  <a:schemeClr val="hlink"/>
                </a:solidFill>
                <a:latin typeface="Arial" charset="0"/>
              </a:defRPr>
            </a:lvl7pPr>
            <a:lvl8pPr marL="3429000" indent="-228600" eaLnBrk="0" fontAlgn="base" hangingPunct="0">
              <a:lnSpc>
                <a:spcPct val="90000"/>
              </a:lnSpc>
              <a:spcBef>
                <a:spcPct val="0"/>
              </a:spcBef>
              <a:spcAft>
                <a:spcPct val="0"/>
              </a:spcAft>
              <a:defRPr sz="2200">
                <a:solidFill>
                  <a:schemeClr val="hlink"/>
                </a:solidFill>
                <a:latin typeface="Arial" charset="0"/>
              </a:defRPr>
            </a:lvl8pPr>
            <a:lvl9pPr marL="3886200" indent="-228600" eaLnBrk="0" fontAlgn="base" hangingPunct="0">
              <a:lnSpc>
                <a:spcPct val="90000"/>
              </a:lnSpc>
              <a:spcBef>
                <a:spcPct val="0"/>
              </a:spcBef>
              <a:spcAft>
                <a:spcPct val="0"/>
              </a:spcAft>
              <a:defRPr sz="2200">
                <a:solidFill>
                  <a:schemeClr val="hlink"/>
                </a:solidFill>
                <a:latin typeface="Arial" charset="0"/>
              </a:defRPr>
            </a:lvl9pPr>
          </a:lstStyle>
          <a:p>
            <a:pPr eaLnBrk="1" hangingPunct="1">
              <a:defRPr/>
            </a:pPr>
            <a:endParaRPr lang="en-GB" altLang="en-US"/>
          </a:p>
        </p:txBody>
      </p:sp>
      <p:pic>
        <p:nvPicPr>
          <p:cNvPr id="5" name="Picture 26" descr="Skyscrapers">
            <a:extLst>
              <a:ext uri="{FF2B5EF4-FFF2-40B4-BE49-F238E27FC236}">
                <a16:creationId xmlns:a16="http://schemas.microsoft.com/office/drawing/2014/main" id="{B821152C-7BBD-4649-879D-7F1ECB1699E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10200" y="3048000"/>
            <a:ext cx="3429000" cy="2894013"/>
          </a:xfrm>
          <a:prstGeom prst="rect">
            <a:avLst/>
          </a:prstGeom>
          <a:noFill/>
          <a:ln w="57150" cmpd="thickThin">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6" name="Text Box 6">
            <a:extLst>
              <a:ext uri="{FF2B5EF4-FFF2-40B4-BE49-F238E27FC236}">
                <a16:creationId xmlns:a16="http://schemas.microsoft.com/office/drawing/2014/main" id="{D8C7899A-CD0B-E04A-810F-6BA9E77EDF90}"/>
              </a:ext>
            </a:extLst>
          </p:cNvPr>
          <p:cNvSpPr txBox="1">
            <a:spLocks noChangeArrowheads="1"/>
          </p:cNvSpPr>
          <p:nvPr userDrawn="1"/>
        </p:nvSpPr>
        <p:spPr bwMode="auto">
          <a:xfrm>
            <a:off x="-2401713" y="6443663"/>
            <a:ext cx="10618613"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eaLnBrk="0" hangingPunct="0">
              <a:defRPr sz="2200">
                <a:solidFill>
                  <a:schemeClr val="hlink"/>
                </a:solidFill>
                <a:latin typeface="Arial" charset="0"/>
              </a:defRPr>
            </a:lvl1pPr>
            <a:lvl2pPr marL="742950" indent="-285750" eaLnBrk="0" hangingPunct="0">
              <a:defRPr sz="2200">
                <a:solidFill>
                  <a:schemeClr val="hlink"/>
                </a:solidFill>
                <a:latin typeface="Arial" charset="0"/>
              </a:defRPr>
            </a:lvl2pPr>
            <a:lvl3pPr marL="1143000" indent="-228600" eaLnBrk="0" hangingPunct="0">
              <a:defRPr sz="2200">
                <a:solidFill>
                  <a:schemeClr val="hlink"/>
                </a:solidFill>
                <a:latin typeface="Arial" charset="0"/>
              </a:defRPr>
            </a:lvl3pPr>
            <a:lvl4pPr marL="1600200" indent="-228600" eaLnBrk="0" hangingPunct="0">
              <a:defRPr sz="2200">
                <a:solidFill>
                  <a:schemeClr val="hlink"/>
                </a:solidFill>
                <a:latin typeface="Arial" charset="0"/>
              </a:defRPr>
            </a:lvl4pPr>
            <a:lvl5pPr marL="2057400" indent="-228600" eaLnBrk="0" hangingPunct="0">
              <a:defRPr sz="2200">
                <a:solidFill>
                  <a:schemeClr val="hlink"/>
                </a:solidFill>
                <a:latin typeface="Arial" charset="0"/>
              </a:defRPr>
            </a:lvl5pPr>
            <a:lvl6pPr marL="2514600" indent="-228600" eaLnBrk="0" fontAlgn="base" hangingPunct="0">
              <a:lnSpc>
                <a:spcPct val="90000"/>
              </a:lnSpc>
              <a:spcBef>
                <a:spcPct val="0"/>
              </a:spcBef>
              <a:spcAft>
                <a:spcPct val="0"/>
              </a:spcAft>
              <a:defRPr sz="2200">
                <a:solidFill>
                  <a:schemeClr val="hlink"/>
                </a:solidFill>
                <a:latin typeface="Arial" charset="0"/>
              </a:defRPr>
            </a:lvl6pPr>
            <a:lvl7pPr marL="2971800" indent="-228600" eaLnBrk="0" fontAlgn="base" hangingPunct="0">
              <a:lnSpc>
                <a:spcPct val="90000"/>
              </a:lnSpc>
              <a:spcBef>
                <a:spcPct val="0"/>
              </a:spcBef>
              <a:spcAft>
                <a:spcPct val="0"/>
              </a:spcAft>
              <a:defRPr sz="2200">
                <a:solidFill>
                  <a:schemeClr val="hlink"/>
                </a:solidFill>
                <a:latin typeface="Arial" charset="0"/>
              </a:defRPr>
            </a:lvl7pPr>
            <a:lvl8pPr marL="3429000" indent="-228600" eaLnBrk="0" fontAlgn="base" hangingPunct="0">
              <a:lnSpc>
                <a:spcPct val="90000"/>
              </a:lnSpc>
              <a:spcBef>
                <a:spcPct val="0"/>
              </a:spcBef>
              <a:spcAft>
                <a:spcPct val="0"/>
              </a:spcAft>
              <a:defRPr sz="2200">
                <a:solidFill>
                  <a:schemeClr val="hlink"/>
                </a:solidFill>
                <a:latin typeface="Arial" charset="0"/>
              </a:defRPr>
            </a:lvl8pPr>
            <a:lvl9pPr marL="3886200" indent="-228600" eaLnBrk="0" fontAlgn="base" hangingPunct="0">
              <a:lnSpc>
                <a:spcPct val="90000"/>
              </a:lnSpc>
              <a:spcBef>
                <a:spcPct val="0"/>
              </a:spcBef>
              <a:spcAft>
                <a:spcPct val="0"/>
              </a:spcAft>
              <a:defRPr sz="2200">
                <a:solidFill>
                  <a:schemeClr val="hlink"/>
                </a:solidFill>
                <a:latin typeface="Arial" charset="0"/>
              </a:defRPr>
            </a:lvl9pPr>
          </a:lstStyle>
          <a:p>
            <a:pPr algn="r" eaLnBrk="1" hangingPunct="1">
              <a:defRPr/>
            </a:pPr>
            <a:r>
              <a:rPr lang="en-US" altLang="en-US" sz="1000" dirty="0">
                <a:solidFill>
                  <a:schemeClr val="tx1"/>
                </a:solidFill>
                <a:cs typeface="Arial" charset="0"/>
              </a:rPr>
              <a:t>© Copyright IBM Corp. 2013, licensed under Apache 2.0 to the GenevaERS project. Course materials may not be reproduced in whole or part without the prior written permission of IBM.</a:t>
            </a:r>
          </a:p>
        </p:txBody>
      </p:sp>
      <p:sp>
        <p:nvSpPr>
          <p:cNvPr id="129027" name="Rectangle 3"/>
          <p:cNvSpPr>
            <a:spLocks noGrp="1" noChangeArrowheads="1"/>
          </p:cNvSpPr>
          <p:nvPr>
            <p:ph type="ctrTitle"/>
          </p:nvPr>
        </p:nvSpPr>
        <p:spPr>
          <a:xfrm>
            <a:off x="152400" y="1219200"/>
            <a:ext cx="8729663" cy="2011363"/>
          </a:xfrm>
        </p:spPr>
        <p:txBody>
          <a:bodyPr anchor="ctr"/>
          <a:lstStyle>
            <a:lvl1pPr>
              <a:defRPr sz="4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787018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6F07019A-948E-1C43-BE5C-6C9B2158191E}"/>
              </a:ext>
            </a:extLst>
          </p:cNvPr>
          <p:cNvSpPr>
            <a:spLocks noGrp="1" noChangeArrowheads="1"/>
          </p:cNvSpPr>
          <p:nvPr>
            <p:ph type="sldNum" sz="quarter" idx="10"/>
          </p:nvPr>
        </p:nvSpPr>
        <p:spPr>
          <a:ln/>
        </p:spPr>
        <p:txBody>
          <a:bodyPr/>
          <a:lstStyle>
            <a:lvl1pPr>
              <a:defRPr/>
            </a:lvl1pPr>
          </a:lstStyle>
          <a:p>
            <a:fld id="{A3F9E8C0-CCF9-A242-A4C3-A9FBA988F114}" type="slidenum">
              <a:rPr lang="en-AU" altLang="en-US"/>
              <a:pPr/>
              <a:t>‹#›</a:t>
            </a:fld>
            <a:endParaRPr lang="en-AU" altLang="en-US"/>
          </a:p>
        </p:txBody>
      </p:sp>
    </p:spTree>
    <p:extLst>
      <p:ext uri="{BB962C8B-B14F-4D97-AF65-F5344CB8AC3E}">
        <p14:creationId xmlns:p14="http://schemas.microsoft.com/office/powerpoint/2010/main" val="3005217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663" y="609600"/>
            <a:ext cx="2171700" cy="5788025"/>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182563" y="609600"/>
            <a:ext cx="6362700" cy="57880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4BF38A82-8670-BC4A-829A-D98ADDFEFD2C}"/>
              </a:ext>
            </a:extLst>
          </p:cNvPr>
          <p:cNvSpPr>
            <a:spLocks noGrp="1" noChangeArrowheads="1"/>
          </p:cNvSpPr>
          <p:nvPr>
            <p:ph type="sldNum" sz="quarter" idx="10"/>
          </p:nvPr>
        </p:nvSpPr>
        <p:spPr>
          <a:ln/>
        </p:spPr>
        <p:txBody>
          <a:bodyPr/>
          <a:lstStyle>
            <a:lvl1pPr>
              <a:defRPr/>
            </a:lvl1pPr>
          </a:lstStyle>
          <a:p>
            <a:fld id="{DCA1421C-392F-C546-A115-BF47C154DB7B}" type="slidenum">
              <a:rPr lang="en-AU" altLang="en-US"/>
              <a:pPr/>
              <a:t>‹#›</a:t>
            </a:fld>
            <a:endParaRPr lang="en-AU" altLang="en-US"/>
          </a:p>
        </p:txBody>
      </p:sp>
    </p:spTree>
    <p:extLst>
      <p:ext uri="{BB962C8B-B14F-4D97-AF65-F5344CB8AC3E}">
        <p14:creationId xmlns:p14="http://schemas.microsoft.com/office/powerpoint/2010/main" val="1300468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437"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dirty="0"/>
              <a:t>Click to edit Master title style</a:t>
            </a:r>
          </a:p>
        </p:txBody>
      </p:sp>
      <p:sp>
        <p:nvSpPr>
          <p:cNvPr id="3" name="Content Placeholder 2"/>
          <p:cNvSpPr>
            <a:spLocks noGrp="1"/>
          </p:cNvSpPr>
          <p:nvPr>
            <p:ph idx="1"/>
          </p:nvPr>
        </p:nvSpPr>
        <p:spPr/>
        <p:txBody>
          <a:bodyPr/>
          <a:lstStyle>
            <a:lvl2pPr>
              <a:defRPr sz="18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77B99051-AB31-AF41-B425-3CAE938E21BE}"/>
              </a:ext>
            </a:extLst>
          </p:cNvPr>
          <p:cNvSpPr>
            <a:spLocks noGrp="1" noChangeArrowheads="1"/>
          </p:cNvSpPr>
          <p:nvPr>
            <p:ph type="sldNum" sz="quarter" idx="10"/>
          </p:nvPr>
        </p:nvSpPr>
        <p:spPr>
          <a:ln/>
        </p:spPr>
        <p:txBody>
          <a:bodyPr/>
          <a:lstStyle>
            <a:lvl1pPr>
              <a:defRPr/>
            </a:lvl1pPr>
          </a:lstStyle>
          <a:p>
            <a:fld id="{D8FD7802-BEBE-9944-B944-B0C824AB9EF6}" type="slidenum">
              <a:rPr lang="en-AU" altLang="en-US"/>
              <a:pPr/>
              <a:t>‹#›</a:t>
            </a:fld>
            <a:endParaRPr lang="en-AU" altLang="en-US"/>
          </a:p>
        </p:txBody>
      </p:sp>
    </p:spTree>
    <p:extLst>
      <p:ext uri="{BB962C8B-B14F-4D97-AF65-F5344CB8AC3E}">
        <p14:creationId xmlns:p14="http://schemas.microsoft.com/office/powerpoint/2010/main" val="3377500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28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9">
            <a:extLst>
              <a:ext uri="{FF2B5EF4-FFF2-40B4-BE49-F238E27FC236}">
                <a16:creationId xmlns:a16="http://schemas.microsoft.com/office/drawing/2014/main" id="{5CC222E2-3B44-8D44-8745-083927CB8F91}"/>
              </a:ext>
            </a:extLst>
          </p:cNvPr>
          <p:cNvSpPr>
            <a:spLocks noGrp="1" noChangeArrowheads="1"/>
          </p:cNvSpPr>
          <p:nvPr>
            <p:ph type="sldNum" sz="quarter" idx="10"/>
          </p:nvPr>
        </p:nvSpPr>
        <p:spPr>
          <a:ln/>
        </p:spPr>
        <p:txBody>
          <a:bodyPr/>
          <a:lstStyle>
            <a:lvl1pPr>
              <a:defRPr/>
            </a:lvl1pPr>
          </a:lstStyle>
          <a:p>
            <a:fld id="{3DC7C253-58CA-F04E-81F8-85623382FFC3}" type="slidenum">
              <a:rPr lang="en-AU" altLang="en-US"/>
              <a:pPr/>
              <a:t>‹#›</a:t>
            </a:fld>
            <a:endParaRPr lang="en-AU" altLang="en-US"/>
          </a:p>
        </p:txBody>
      </p:sp>
    </p:spTree>
    <p:extLst>
      <p:ext uri="{BB962C8B-B14F-4D97-AF65-F5344CB8AC3E}">
        <p14:creationId xmlns:p14="http://schemas.microsoft.com/office/powerpoint/2010/main" val="18515788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437"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dirty="0"/>
              <a:t>Click to edit Master title style</a:t>
            </a:r>
          </a:p>
        </p:txBody>
      </p:sp>
      <p:sp>
        <p:nvSpPr>
          <p:cNvPr id="3" name="Content Placeholder 2"/>
          <p:cNvSpPr>
            <a:spLocks noGrp="1"/>
          </p:cNvSpPr>
          <p:nvPr>
            <p:ph sz="half" idx="1"/>
          </p:nvPr>
        </p:nvSpPr>
        <p:spPr>
          <a:xfrm>
            <a:off x="182563" y="1233488"/>
            <a:ext cx="4267200" cy="5164137"/>
          </a:xfrm>
        </p:spPr>
        <p:txBody>
          <a:bodyPr/>
          <a:lstStyle>
            <a:lvl1pPr>
              <a:defRPr sz="2000"/>
            </a:lvl1pPr>
            <a:lvl2pPr>
              <a:defRPr sz="1800"/>
            </a:lvl2pPr>
            <a:lvl3pPr>
              <a:defRPr sz="1600"/>
            </a:lvl3pPr>
            <a:lvl4pPr>
              <a:defRPr sz="1400"/>
            </a:lvl4pPr>
            <a:lvl5pPr>
              <a:buNone/>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4602163" y="1233488"/>
            <a:ext cx="4267200" cy="5164137"/>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9">
            <a:extLst>
              <a:ext uri="{FF2B5EF4-FFF2-40B4-BE49-F238E27FC236}">
                <a16:creationId xmlns:a16="http://schemas.microsoft.com/office/drawing/2014/main" id="{6A30837E-C8E3-2546-920C-FDDE361A7289}"/>
              </a:ext>
            </a:extLst>
          </p:cNvPr>
          <p:cNvSpPr>
            <a:spLocks noGrp="1" noChangeArrowheads="1"/>
          </p:cNvSpPr>
          <p:nvPr>
            <p:ph type="sldNum" sz="quarter" idx="10"/>
          </p:nvPr>
        </p:nvSpPr>
        <p:spPr>
          <a:ln/>
        </p:spPr>
        <p:txBody>
          <a:bodyPr/>
          <a:lstStyle>
            <a:lvl1pPr>
              <a:defRPr/>
            </a:lvl1pPr>
          </a:lstStyle>
          <a:p>
            <a:fld id="{C78F2D1E-08D8-CC4F-A03F-1A4486B7D8B8}" type="slidenum">
              <a:rPr lang="en-AU" altLang="en-US"/>
              <a:pPr/>
              <a:t>‹#›</a:t>
            </a:fld>
            <a:endParaRPr lang="en-AU" altLang="en-US"/>
          </a:p>
        </p:txBody>
      </p:sp>
    </p:spTree>
    <p:extLst>
      <p:ext uri="{BB962C8B-B14F-4D97-AF65-F5344CB8AC3E}">
        <p14:creationId xmlns:p14="http://schemas.microsoft.com/office/powerpoint/2010/main" val="1003303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8600" y="137160"/>
            <a:ext cx="7818120" cy="548640"/>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a:t>Click to edit Master title style</a:t>
            </a:r>
          </a:p>
        </p:txBody>
      </p:sp>
      <p:sp>
        <p:nvSpPr>
          <p:cNvPr id="3" name="Text Placeholder 2"/>
          <p:cNvSpPr>
            <a:spLocks noGrp="1"/>
          </p:cNvSpPr>
          <p:nvPr>
            <p:ph type="body" idx="1"/>
          </p:nvPr>
        </p:nvSpPr>
        <p:spPr>
          <a:xfrm>
            <a:off x="457200" y="685800"/>
            <a:ext cx="4040188"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325562"/>
            <a:ext cx="4040188" cy="4922838"/>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685800"/>
            <a:ext cx="4041775"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1325562"/>
            <a:ext cx="4041775" cy="4922838"/>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9">
            <a:extLst>
              <a:ext uri="{FF2B5EF4-FFF2-40B4-BE49-F238E27FC236}">
                <a16:creationId xmlns:a16="http://schemas.microsoft.com/office/drawing/2014/main" id="{5F2DA8FF-2037-9C47-BC33-BD566F55C86F}"/>
              </a:ext>
            </a:extLst>
          </p:cNvPr>
          <p:cNvSpPr>
            <a:spLocks noGrp="1" noChangeArrowheads="1"/>
          </p:cNvSpPr>
          <p:nvPr>
            <p:ph type="sldNum" sz="quarter" idx="10"/>
          </p:nvPr>
        </p:nvSpPr>
        <p:spPr>
          <a:ln/>
        </p:spPr>
        <p:txBody>
          <a:bodyPr/>
          <a:lstStyle>
            <a:lvl1pPr>
              <a:defRPr/>
            </a:lvl1pPr>
          </a:lstStyle>
          <a:p>
            <a:fld id="{25DE326F-1FFC-5E4C-B84C-3BB264893C03}" type="slidenum">
              <a:rPr lang="en-AU" altLang="en-US"/>
              <a:pPr/>
              <a:t>‹#›</a:t>
            </a:fld>
            <a:endParaRPr lang="en-AU" altLang="en-US"/>
          </a:p>
        </p:txBody>
      </p:sp>
    </p:spTree>
    <p:extLst>
      <p:ext uri="{BB962C8B-B14F-4D97-AF65-F5344CB8AC3E}">
        <p14:creationId xmlns:p14="http://schemas.microsoft.com/office/powerpoint/2010/main" val="174304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120"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a:t>Click to edit Master title style</a:t>
            </a:r>
          </a:p>
        </p:txBody>
      </p:sp>
      <p:sp>
        <p:nvSpPr>
          <p:cNvPr id="3" name="Rectangle 9">
            <a:extLst>
              <a:ext uri="{FF2B5EF4-FFF2-40B4-BE49-F238E27FC236}">
                <a16:creationId xmlns:a16="http://schemas.microsoft.com/office/drawing/2014/main" id="{23F77AA9-BE3D-C44B-9084-F854C39E0639}"/>
              </a:ext>
            </a:extLst>
          </p:cNvPr>
          <p:cNvSpPr>
            <a:spLocks noGrp="1" noChangeArrowheads="1"/>
          </p:cNvSpPr>
          <p:nvPr>
            <p:ph type="sldNum" sz="quarter" idx="10"/>
          </p:nvPr>
        </p:nvSpPr>
        <p:spPr>
          <a:ln/>
        </p:spPr>
        <p:txBody>
          <a:bodyPr/>
          <a:lstStyle>
            <a:lvl1pPr>
              <a:defRPr/>
            </a:lvl1pPr>
          </a:lstStyle>
          <a:p>
            <a:fld id="{BFADC8DC-0F05-F740-BA53-E46EF287E05E}" type="slidenum">
              <a:rPr lang="en-AU" altLang="en-US"/>
              <a:pPr/>
              <a:t>‹#›</a:t>
            </a:fld>
            <a:endParaRPr lang="en-AU" altLang="en-US"/>
          </a:p>
        </p:txBody>
      </p:sp>
    </p:spTree>
    <p:extLst>
      <p:ext uri="{BB962C8B-B14F-4D97-AF65-F5344CB8AC3E}">
        <p14:creationId xmlns:p14="http://schemas.microsoft.com/office/powerpoint/2010/main" val="698313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D0D41164-FEDF-5D41-B076-A123F9F8A5B4}"/>
              </a:ext>
            </a:extLst>
          </p:cNvPr>
          <p:cNvSpPr>
            <a:spLocks noGrp="1" noChangeArrowheads="1"/>
          </p:cNvSpPr>
          <p:nvPr>
            <p:ph type="sldNum" sz="quarter" idx="10"/>
          </p:nvPr>
        </p:nvSpPr>
        <p:spPr>
          <a:ln/>
        </p:spPr>
        <p:txBody>
          <a:bodyPr/>
          <a:lstStyle>
            <a:lvl1pPr>
              <a:defRPr/>
            </a:lvl1pPr>
          </a:lstStyle>
          <a:p>
            <a:fld id="{68464E67-9106-AA48-B823-536E8B10F3C4}" type="slidenum">
              <a:rPr lang="en-AU" altLang="en-US"/>
              <a:pPr/>
              <a:t>‹#›</a:t>
            </a:fld>
            <a:endParaRPr lang="en-AU" altLang="en-US"/>
          </a:p>
        </p:txBody>
      </p:sp>
    </p:spTree>
    <p:extLst>
      <p:ext uri="{BB962C8B-B14F-4D97-AF65-F5344CB8AC3E}">
        <p14:creationId xmlns:p14="http://schemas.microsoft.com/office/powerpoint/2010/main" val="3660792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3008313" cy="749300"/>
          </a:xfrm>
        </p:spPr>
        <p:txBody>
          <a:bodyPr anchor="b"/>
          <a:lstStyle>
            <a:lvl1pPr algn="l">
              <a:defRPr sz="2400" b="1"/>
            </a:lvl1pPr>
          </a:lstStyle>
          <a:p>
            <a:r>
              <a:rPr lang="en-US" dirty="0"/>
              <a:t>Click to edit Master title style</a:t>
            </a:r>
          </a:p>
        </p:txBody>
      </p:sp>
      <p:sp>
        <p:nvSpPr>
          <p:cNvPr id="3" name="Content Placeholder 2"/>
          <p:cNvSpPr>
            <a:spLocks noGrp="1"/>
          </p:cNvSpPr>
          <p:nvPr>
            <p:ph idx="1"/>
          </p:nvPr>
        </p:nvSpPr>
        <p:spPr>
          <a:xfrm>
            <a:off x="3575050" y="685800"/>
            <a:ext cx="5111750" cy="5440363"/>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9">
            <a:extLst>
              <a:ext uri="{FF2B5EF4-FFF2-40B4-BE49-F238E27FC236}">
                <a16:creationId xmlns:a16="http://schemas.microsoft.com/office/drawing/2014/main" id="{58C8163C-D4FC-5A4D-8F95-18BBDC912C2B}"/>
              </a:ext>
            </a:extLst>
          </p:cNvPr>
          <p:cNvSpPr>
            <a:spLocks noGrp="1" noChangeArrowheads="1"/>
          </p:cNvSpPr>
          <p:nvPr>
            <p:ph type="sldNum" sz="quarter" idx="10"/>
          </p:nvPr>
        </p:nvSpPr>
        <p:spPr>
          <a:ln/>
        </p:spPr>
        <p:txBody>
          <a:bodyPr/>
          <a:lstStyle>
            <a:lvl1pPr>
              <a:defRPr/>
            </a:lvl1pPr>
          </a:lstStyle>
          <a:p>
            <a:fld id="{75FCA2EA-3832-0149-9765-38CD62924361}" type="slidenum">
              <a:rPr lang="en-AU" altLang="en-US"/>
              <a:pPr/>
              <a:t>‹#›</a:t>
            </a:fld>
            <a:endParaRPr lang="en-AU" altLang="en-US"/>
          </a:p>
        </p:txBody>
      </p:sp>
    </p:spTree>
    <p:extLst>
      <p:ext uri="{BB962C8B-B14F-4D97-AF65-F5344CB8AC3E}">
        <p14:creationId xmlns:p14="http://schemas.microsoft.com/office/powerpoint/2010/main" val="1088390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800" b="1"/>
            </a:lvl1pPr>
          </a:lstStyle>
          <a:p>
            <a:r>
              <a:rPr lang="en-US" dirty="0"/>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9">
            <a:extLst>
              <a:ext uri="{FF2B5EF4-FFF2-40B4-BE49-F238E27FC236}">
                <a16:creationId xmlns:a16="http://schemas.microsoft.com/office/drawing/2014/main" id="{453F25F4-1C97-664F-A0FA-ADDAB848ED8D}"/>
              </a:ext>
            </a:extLst>
          </p:cNvPr>
          <p:cNvSpPr>
            <a:spLocks noGrp="1" noChangeArrowheads="1"/>
          </p:cNvSpPr>
          <p:nvPr>
            <p:ph type="sldNum" sz="quarter" idx="10"/>
          </p:nvPr>
        </p:nvSpPr>
        <p:spPr>
          <a:ln/>
        </p:spPr>
        <p:txBody>
          <a:bodyPr/>
          <a:lstStyle>
            <a:lvl1pPr>
              <a:defRPr/>
            </a:lvl1pPr>
          </a:lstStyle>
          <a:p>
            <a:fld id="{1C16B8E5-E930-4E42-A2FD-217257A40621}" type="slidenum">
              <a:rPr lang="en-AU" altLang="en-US"/>
              <a:pPr/>
              <a:t>‹#›</a:t>
            </a:fld>
            <a:endParaRPr lang="en-AU" altLang="en-US"/>
          </a:p>
        </p:txBody>
      </p:sp>
    </p:spTree>
    <p:extLst>
      <p:ext uri="{BB962C8B-B14F-4D97-AF65-F5344CB8AC3E}">
        <p14:creationId xmlns:p14="http://schemas.microsoft.com/office/powerpoint/2010/main" val="3621662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12045AC0-29A6-E24C-8F96-23E3C8346C4F}"/>
              </a:ext>
            </a:extLst>
          </p:cNvPr>
          <p:cNvSpPr>
            <a:spLocks noGrp="1" noChangeArrowheads="1"/>
          </p:cNvSpPr>
          <p:nvPr>
            <p:ph type="body" idx="1"/>
          </p:nvPr>
        </p:nvSpPr>
        <p:spPr bwMode="auto">
          <a:xfrm>
            <a:off x="228600" y="685800"/>
            <a:ext cx="86868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p:txBody>
      </p:sp>
      <p:sp>
        <p:nvSpPr>
          <p:cNvPr id="1027" name="Line 3">
            <a:extLst>
              <a:ext uri="{FF2B5EF4-FFF2-40B4-BE49-F238E27FC236}">
                <a16:creationId xmlns:a16="http://schemas.microsoft.com/office/drawing/2014/main" id="{1606C0DD-2C68-A648-8702-A387DA5DC5B9}"/>
              </a:ext>
            </a:extLst>
          </p:cNvPr>
          <p:cNvSpPr>
            <a:spLocks noChangeShapeType="1"/>
          </p:cNvSpPr>
          <p:nvPr/>
        </p:nvSpPr>
        <p:spPr bwMode="auto">
          <a:xfrm flipV="1">
            <a:off x="274638" y="549275"/>
            <a:ext cx="859472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29" name="Rectangle 5">
            <a:extLst>
              <a:ext uri="{FF2B5EF4-FFF2-40B4-BE49-F238E27FC236}">
                <a16:creationId xmlns:a16="http://schemas.microsoft.com/office/drawing/2014/main" id="{7655CFAF-CBDC-2D45-BCD2-7ECA1BF08BC6}"/>
              </a:ext>
            </a:extLst>
          </p:cNvPr>
          <p:cNvSpPr>
            <a:spLocks noGrp="1" noChangeArrowheads="1"/>
          </p:cNvSpPr>
          <p:nvPr>
            <p:ph type="title"/>
          </p:nvPr>
        </p:nvSpPr>
        <p:spPr bwMode="auto">
          <a:xfrm>
            <a:off x="228600" y="138113"/>
            <a:ext cx="781843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28007" name="Rectangle 7">
            <a:extLst>
              <a:ext uri="{FF2B5EF4-FFF2-40B4-BE49-F238E27FC236}">
                <a16:creationId xmlns:a16="http://schemas.microsoft.com/office/drawing/2014/main" id="{70AC7567-D2E1-8C4F-A7A5-F9DB67E7A472}"/>
              </a:ext>
            </a:extLst>
          </p:cNvPr>
          <p:cNvSpPr>
            <a:spLocks noChangeArrowheads="1"/>
          </p:cNvSpPr>
          <p:nvPr/>
        </p:nvSpPr>
        <p:spPr bwMode="auto">
          <a:xfrm>
            <a:off x="0" y="0"/>
            <a:ext cx="9140825" cy="6856413"/>
          </a:xfrm>
          <a:prstGeom prst="rect">
            <a:avLst/>
          </a:prstGeom>
          <a:noFill/>
          <a:ln w="12700" algn="ctr">
            <a:solidFill>
              <a:schemeClr val="accent1"/>
            </a:solidFill>
            <a:miter lim="800000"/>
            <a:headEnd/>
            <a:tailEnd/>
          </a:ln>
          <a:effectLst/>
        </p:spPr>
        <p:txBody>
          <a:bodyPr wrap="none" anchor="ctr"/>
          <a:lstStyle>
            <a:lvl1pPr eaLnBrk="0" hangingPunct="0">
              <a:defRPr sz="2200">
                <a:solidFill>
                  <a:schemeClr val="hlink"/>
                </a:solidFill>
                <a:latin typeface="Arial" charset="0"/>
              </a:defRPr>
            </a:lvl1pPr>
            <a:lvl2pPr marL="742950" indent="-285750" eaLnBrk="0" hangingPunct="0">
              <a:defRPr sz="2200">
                <a:solidFill>
                  <a:schemeClr val="hlink"/>
                </a:solidFill>
                <a:latin typeface="Arial" charset="0"/>
              </a:defRPr>
            </a:lvl2pPr>
            <a:lvl3pPr marL="1143000" indent="-228600" eaLnBrk="0" hangingPunct="0">
              <a:defRPr sz="2200">
                <a:solidFill>
                  <a:schemeClr val="hlink"/>
                </a:solidFill>
                <a:latin typeface="Arial" charset="0"/>
              </a:defRPr>
            </a:lvl3pPr>
            <a:lvl4pPr marL="1600200" indent="-228600" eaLnBrk="0" hangingPunct="0">
              <a:defRPr sz="2200">
                <a:solidFill>
                  <a:schemeClr val="hlink"/>
                </a:solidFill>
                <a:latin typeface="Arial" charset="0"/>
              </a:defRPr>
            </a:lvl4pPr>
            <a:lvl5pPr marL="2057400" indent="-228600" eaLnBrk="0" hangingPunct="0">
              <a:defRPr sz="2200">
                <a:solidFill>
                  <a:schemeClr val="hlink"/>
                </a:solidFill>
                <a:latin typeface="Arial" charset="0"/>
              </a:defRPr>
            </a:lvl5pPr>
            <a:lvl6pPr marL="2514600" indent="-228600" eaLnBrk="0" fontAlgn="base" hangingPunct="0">
              <a:lnSpc>
                <a:spcPct val="90000"/>
              </a:lnSpc>
              <a:spcBef>
                <a:spcPct val="0"/>
              </a:spcBef>
              <a:spcAft>
                <a:spcPct val="0"/>
              </a:spcAft>
              <a:defRPr sz="2200">
                <a:solidFill>
                  <a:schemeClr val="hlink"/>
                </a:solidFill>
                <a:latin typeface="Arial" charset="0"/>
              </a:defRPr>
            </a:lvl6pPr>
            <a:lvl7pPr marL="2971800" indent="-228600" eaLnBrk="0" fontAlgn="base" hangingPunct="0">
              <a:lnSpc>
                <a:spcPct val="90000"/>
              </a:lnSpc>
              <a:spcBef>
                <a:spcPct val="0"/>
              </a:spcBef>
              <a:spcAft>
                <a:spcPct val="0"/>
              </a:spcAft>
              <a:defRPr sz="2200">
                <a:solidFill>
                  <a:schemeClr val="hlink"/>
                </a:solidFill>
                <a:latin typeface="Arial" charset="0"/>
              </a:defRPr>
            </a:lvl7pPr>
            <a:lvl8pPr marL="3429000" indent="-228600" eaLnBrk="0" fontAlgn="base" hangingPunct="0">
              <a:lnSpc>
                <a:spcPct val="90000"/>
              </a:lnSpc>
              <a:spcBef>
                <a:spcPct val="0"/>
              </a:spcBef>
              <a:spcAft>
                <a:spcPct val="0"/>
              </a:spcAft>
              <a:defRPr sz="2200">
                <a:solidFill>
                  <a:schemeClr val="hlink"/>
                </a:solidFill>
                <a:latin typeface="Arial" charset="0"/>
              </a:defRPr>
            </a:lvl8pPr>
            <a:lvl9pPr marL="3886200" indent="-228600" eaLnBrk="0" fontAlgn="base" hangingPunct="0">
              <a:lnSpc>
                <a:spcPct val="90000"/>
              </a:lnSpc>
              <a:spcBef>
                <a:spcPct val="0"/>
              </a:spcBef>
              <a:spcAft>
                <a:spcPct val="0"/>
              </a:spcAft>
              <a:defRPr sz="2200">
                <a:solidFill>
                  <a:schemeClr val="hlink"/>
                </a:solidFill>
                <a:latin typeface="Arial" charset="0"/>
              </a:defRPr>
            </a:lvl9pPr>
          </a:lstStyle>
          <a:p>
            <a:pPr eaLnBrk="1" hangingPunct="1">
              <a:defRPr/>
            </a:pPr>
            <a:endParaRPr lang="en-GB" altLang="en-US"/>
          </a:p>
        </p:txBody>
      </p:sp>
      <p:sp>
        <p:nvSpPr>
          <p:cNvPr id="1033" name="Rectangle 9">
            <a:extLst>
              <a:ext uri="{FF2B5EF4-FFF2-40B4-BE49-F238E27FC236}">
                <a16:creationId xmlns:a16="http://schemas.microsoft.com/office/drawing/2014/main" id="{7FA7D4E4-1807-6640-9219-1340884771DC}"/>
              </a:ext>
            </a:extLst>
          </p:cNvPr>
          <p:cNvSpPr>
            <a:spLocks noGrp="1" noChangeArrowheads="1"/>
          </p:cNvSpPr>
          <p:nvPr>
            <p:ph type="sldNum" sz="quarter" idx="4"/>
          </p:nvPr>
        </p:nvSpPr>
        <p:spPr bwMode="auto">
          <a:xfrm>
            <a:off x="228600" y="6381750"/>
            <a:ext cx="9144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400"/>
            </a:lvl1pPr>
          </a:lstStyle>
          <a:p>
            <a:fld id="{5785F652-5279-DB4D-8B4C-791274E7BBE3}" type="slidenum">
              <a:rPr lang="en-AU" altLang="en-US"/>
              <a:pPr/>
              <a:t>‹#›</a:t>
            </a:fld>
            <a:endParaRPr lang="en-AU" altLang="en-US"/>
          </a:p>
        </p:txBody>
      </p:sp>
      <p:sp>
        <p:nvSpPr>
          <p:cNvPr id="1034" name="Rectangle 10">
            <a:extLst>
              <a:ext uri="{FF2B5EF4-FFF2-40B4-BE49-F238E27FC236}">
                <a16:creationId xmlns:a16="http://schemas.microsoft.com/office/drawing/2014/main" id="{2B3AC9BB-CCE6-A441-892B-945A7BF9FAA4}"/>
              </a:ext>
            </a:extLst>
          </p:cNvPr>
          <p:cNvSpPr>
            <a:spLocks noChangeArrowheads="1"/>
          </p:cNvSpPr>
          <p:nvPr userDrawn="1"/>
        </p:nvSpPr>
        <p:spPr bwMode="auto">
          <a:xfrm>
            <a:off x="4114800" y="6457950"/>
            <a:ext cx="4916731" cy="230832"/>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sz="1000" dirty="0">
                <a:solidFill>
                  <a:schemeClr val="tx1"/>
                </a:solidFill>
                <a:latin typeface="Arial" charset="0"/>
              </a:rPr>
              <a:t>© Copyright IBM Corp. 2013, licensed under Apache 2.0 to the GenevaERS project.</a:t>
            </a:r>
          </a:p>
        </p:txBody>
      </p:sp>
    </p:spTree>
  </p:cSld>
  <p:clrMap bg1="lt1" tx1="dk1" bg2="lt2" tx2="dk2" accent1="accent1" accent2="accent2" accent3="accent3" accent4="accent4" accent5="accent5" accent6="accent6" hlink="hlink" folHlink="folHlink"/>
  <p:sldLayoutIdLst>
    <p:sldLayoutId id="2147483789"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Lst>
  <p:hf hdr="0" ftr="0" dt="0"/>
  <p:txStyles>
    <p:titleStyle>
      <a:lvl1pPr algn="l" rtl="0" eaLnBrk="0" fontAlgn="base" hangingPunct="0">
        <a:lnSpc>
          <a:spcPct val="90000"/>
        </a:lnSpc>
        <a:spcBef>
          <a:spcPct val="0"/>
        </a:spcBef>
        <a:spcAft>
          <a:spcPct val="0"/>
        </a:spcAft>
        <a:defRPr sz="2400">
          <a:solidFill>
            <a:schemeClr val="hlink"/>
          </a:solidFill>
          <a:latin typeface="+mj-lt"/>
          <a:ea typeface="+mj-ea"/>
          <a:cs typeface="+mj-cs"/>
        </a:defRPr>
      </a:lvl1pPr>
      <a:lvl2pPr algn="l" rtl="0" eaLnBrk="0" fontAlgn="base" hangingPunct="0">
        <a:lnSpc>
          <a:spcPct val="90000"/>
        </a:lnSpc>
        <a:spcBef>
          <a:spcPct val="0"/>
        </a:spcBef>
        <a:spcAft>
          <a:spcPct val="0"/>
        </a:spcAft>
        <a:defRPr sz="2400">
          <a:solidFill>
            <a:schemeClr val="hlink"/>
          </a:solidFill>
          <a:latin typeface="Arial" charset="0"/>
        </a:defRPr>
      </a:lvl2pPr>
      <a:lvl3pPr algn="l" rtl="0" eaLnBrk="0" fontAlgn="base" hangingPunct="0">
        <a:lnSpc>
          <a:spcPct val="90000"/>
        </a:lnSpc>
        <a:spcBef>
          <a:spcPct val="0"/>
        </a:spcBef>
        <a:spcAft>
          <a:spcPct val="0"/>
        </a:spcAft>
        <a:defRPr sz="2400">
          <a:solidFill>
            <a:schemeClr val="hlink"/>
          </a:solidFill>
          <a:latin typeface="Arial" charset="0"/>
        </a:defRPr>
      </a:lvl3pPr>
      <a:lvl4pPr algn="l" rtl="0" eaLnBrk="0" fontAlgn="base" hangingPunct="0">
        <a:lnSpc>
          <a:spcPct val="90000"/>
        </a:lnSpc>
        <a:spcBef>
          <a:spcPct val="0"/>
        </a:spcBef>
        <a:spcAft>
          <a:spcPct val="0"/>
        </a:spcAft>
        <a:defRPr sz="2400">
          <a:solidFill>
            <a:schemeClr val="hlink"/>
          </a:solidFill>
          <a:latin typeface="Arial" charset="0"/>
        </a:defRPr>
      </a:lvl4pPr>
      <a:lvl5pPr algn="l" rtl="0" eaLnBrk="0" fontAlgn="base" hangingPunct="0">
        <a:lnSpc>
          <a:spcPct val="90000"/>
        </a:lnSpc>
        <a:spcBef>
          <a:spcPct val="0"/>
        </a:spcBef>
        <a:spcAft>
          <a:spcPct val="0"/>
        </a:spcAft>
        <a:defRPr sz="2400">
          <a:solidFill>
            <a:schemeClr val="hlink"/>
          </a:solidFill>
          <a:latin typeface="Arial" charset="0"/>
        </a:defRPr>
      </a:lvl5pPr>
      <a:lvl6pPr marL="457200" algn="l" rtl="0" fontAlgn="base">
        <a:lnSpc>
          <a:spcPct val="90000"/>
        </a:lnSpc>
        <a:spcBef>
          <a:spcPct val="0"/>
        </a:spcBef>
        <a:spcAft>
          <a:spcPct val="0"/>
        </a:spcAft>
        <a:defRPr sz="2800">
          <a:solidFill>
            <a:schemeClr val="hlink"/>
          </a:solidFill>
          <a:latin typeface="Arial" charset="0"/>
        </a:defRPr>
      </a:lvl6pPr>
      <a:lvl7pPr marL="914400" algn="l" rtl="0" fontAlgn="base">
        <a:lnSpc>
          <a:spcPct val="90000"/>
        </a:lnSpc>
        <a:spcBef>
          <a:spcPct val="0"/>
        </a:spcBef>
        <a:spcAft>
          <a:spcPct val="0"/>
        </a:spcAft>
        <a:defRPr sz="2800">
          <a:solidFill>
            <a:schemeClr val="hlink"/>
          </a:solidFill>
          <a:latin typeface="Arial" charset="0"/>
        </a:defRPr>
      </a:lvl7pPr>
      <a:lvl8pPr marL="1371600" algn="l" rtl="0" fontAlgn="base">
        <a:lnSpc>
          <a:spcPct val="90000"/>
        </a:lnSpc>
        <a:spcBef>
          <a:spcPct val="0"/>
        </a:spcBef>
        <a:spcAft>
          <a:spcPct val="0"/>
        </a:spcAft>
        <a:defRPr sz="2800">
          <a:solidFill>
            <a:schemeClr val="hlink"/>
          </a:solidFill>
          <a:latin typeface="Arial" charset="0"/>
        </a:defRPr>
      </a:lvl8pPr>
      <a:lvl9pPr marL="1828800" algn="l" rtl="0" fontAlgn="base">
        <a:lnSpc>
          <a:spcPct val="90000"/>
        </a:lnSpc>
        <a:spcBef>
          <a:spcPct val="0"/>
        </a:spcBef>
        <a:spcAft>
          <a:spcPct val="0"/>
        </a:spcAft>
        <a:defRPr sz="2800">
          <a:solidFill>
            <a:schemeClr val="hlink"/>
          </a:solidFill>
          <a:latin typeface="Arial" charset="0"/>
        </a:defRPr>
      </a:lvl9pPr>
    </p:titleStyle>
    <p:bodyStyle>
      <a:lvl1pPr algn="l" rtl="0" eaLnBrk="0" fontAlgn="base" hangingPunct="0">
        <a:spcBef>
          <a:spcPct val="0"/>
        </a:spcBef>
        <a:spcAft>
          <a:spcPct val="10000"/>
        </a:spcAft>
        <a:buClr>
          <a:schemeClr val="tx1"/>
        </a:buClr>
        <a:buFont typeface="Wingdings" pitchFamily="2" charset="2"/>
        <a:defRPr sz="2000">
          <a:solidFill>
            <a:schemeClr val="tx1"/>
          </a:solidFill>
          <a:latin typeface="+mn-lt"/>
          <a:ea typeface="+mn-ea"/>
          <a:cs typeface="+mn-cs"/>
        </a:defRPr>
      </a:lvl1pPr>
      <a:lvl2pPr marL="563563" indent="-220663" algn="l" rtl="0" eaLnBrk="0" fontAlgn="base" hangingPunct="0">
        <a:spcBef>
          <a:spcPct val="0"/>
        </a:spcBef>
        <a:spcAft>
          <a:spcPct val="5000"/>
        </a:spcAft>
        <a:buClr>
          <a:schemeClr val="tx1"/>
        </a:buClr>
        <a:buFont typeface="Wingdings" pitchFamily="2" charset="2"/>
        <a:buChar char="§"/>
        <a:defRPr sz="2000">
          <a:solidFill>
            <a:schemeClr val="tx1"/>
          </a:solidFill>
          <a:latin typeface="+mn-lt"/>
        </a:defRPr>
      </a:lvl2pPr>
      <a:lvl3pPr marL="911225" indent="-233363" algn="l" rtl="0" eaLnBrk="0" fontAlgn="base" hangingPunct="0">
        <a:spcBef>
          <a:spcPct val="0"/>
        </a:spcBef>
        <a:spcAft>
          <a:spcPct val="5000"/>
        </a:spcAft>
        <a:buClr>
          <a:schemeClr val="tx1"/>
        </a:buClr>
        <a:buChar char="o"/>
        <a:defRPr>
          <a:solidFill>
            <a:schemeClr val="tx1"/>
          </a:solidFill>
          <a:latin typeface="+mn-lt"/>
        </a:defRPr>
      </a:lvl3pPr>
      <a:lvl4pPr marL="1231900" indent="-206375" algn="l" rtl="0" eaLnBrk="0" fontAlgn="base" hangingPunct="0">
        <a:spcBef>
          <a:spcPct val="0"/>
        </a:spcBef>
        <a:spcAft>
          <a:spcPct val="5000"/>
        </a:spcAft>
        <a:buClr>
          <a:schemeClr val="tx1"/>
        </a:buClr>
        <a:buFont typeface="Wingdings" pitchFamily="2" charset="2"/>
        <a:buChar char="Ø"/>
        <a:defRPr>
          <a:solidFill>
            <a:schemeClr val="tx1"/>
          </a:solidFill>
          <a:latin typeface="+mn-lt"/>
        </a:defRPr>
      </a:lvl4pPr>
      <a:lvl5pPr marL="1587500" indent="-163513" algn="l" rtl="0" eaLnBrk="0" fontAlgn="base" hangingPunct="0">
        <a:spcBef>
          <a:spcPct val="20000"/>
        </a:spcBef>
        <a:spcAft>
          <a:spcPct val="0"/>
        </a:spcAft>
        <a:buClr>
          <a:schemeClr val="bg1"/>
        </a:buClr>
        <a:buChar char="»"/>
        <a:defRPr sz="1600">
          <a:solidFill>
            <a:schemeClr val="bg1"/>
          </a:solidFill>
          <a:latin typeface="+mn-lt"/>
        </a:defRPr>
      </a:lvl5pPr>
      <a:lvl6pPr marL="2044700" indent="-163513" algn="l" rtl="0" fontAlgn="base">
        <a:spcBef>
          <a:spcPct val="20000"/>
        </a:spcBef>
        <a:spcAft>
          <a:spcPct val="0"/>
        </a:spcAft>
        <a:buClr>
          <a:schemeClr val="bg1"/>
        </a:buClr>
        <a:buChar char="»"/>
        <a:defRPr sz="1600">
          <a:solidFill>
            <a:schemeClr val="bg1"/>
          </a:solidFill>
          <a:latin typeface="+mn-lt"/>
        </a:defRPr>
      </a:lvl6pPr>
      <a:lvl7pPr marL="2501900" indent="-163513" algn="l" rtl="0" fontAlgn="base">
        <a:spcBef>
          <a:spcPct val="20000"/>
        </a:spcBef>
        <a:spcAft>
          <a:spcPct val="0"/>
        </a:spcAft>
        <a:buClr>
          <a:schemeClr val="bg1"/>
        </a:buClr>
        <a:buChar char="»"/>
        <a:defRPr sz="1600">
          <a:solidFill>
            <a:schemeClr val="bg1"/>
          </a:solidFill>
          <a:latin typeface="+mn-lt"/>
        </a:defRPr>
      </a:lvl7pPr>
      <a:lvl8pPr marL="2959100" indent="-163513" algn="l" rtl="0" fontAlgn="base">
        <a:spcBef>
          <a:spcPct val="20000"/>
        </a:spcBef>
        <a:spcAft>
          <a:spcPct val="0"/>
        </a:spcAft>
        <a:buClr>
          <a:schemeClr val="bg1"/>
        </a:buClr>
        <a:buChar char="»"/>
        <a:defRPr sz="1600">
          <a:solidFill>
            <a:schemeClr val="bg1"/>
          </a:solidFill>
          <a:latin typeface="+mn-lt"/>
        </a:defRPr>
      </a:lvl8pPr>
      <a:lvl9pPr marL="3416300" indent="-163513" algn="l" rtl="0" fontAlgn="base">
        <a:spcBef>
          <a:spcPct val="20000"/>
        </a:spcBef>
        <a:spcAft>
          <a:spcPct val="0"/>
        </a:spcAft>
        <a:buClr>
          <a:schemeClr val="bg1"/>
        </a:buClr>
        <a:buChar char="»"/>
        <a:defRPr sz="16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9.xml"/><Relationship Id="rId6" Type="http://schemas.openxmlformats.org/officeDocument/2006/relationships/image" Target="../media/image2.png"/><Relationship Id="rId5" Type="http://schemas.openxmlformats.org/officeDocument/2006/relationships/notesSlide" Target="../notesSlides/notesSlide10.xml"/><Relationship Id="rId4"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10.xml"/><Relationship Id="rId6" Type="http://schemas.openxmlformats.org/officeDocument/2006/relationships/image" Target="../media/image2.png"/><Relationship Id="rId5" Type="http://schemas.openxmlformats.org/officeDocument/2006/relationships/notesSlide" Target="../notesSlides/notesSlide11.xml"/><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11.xml"/><Relationship Id="rId6" Type="http://schemas.openxmlformats.org/officeDocument/2006/relationships/image" Target="../media/image2.png"/><Relationship Id="rId5" Type="http://schemas.openxmlformats.org/officeDocument/2006/relationships/notesSlide" Target="../notesSlides/notesSlide12.xml"/><Relationship Id="rId4"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12.xml"/><Relationship Id="rId6" Type="http://schemas.openxmlformats.org/officeDocument/2006/relationships/image" Target="../media/image2.png"/><Relationship Id="rId5" Type="http://schemas.openxmlformats.org/officeDocument/2006/relationships/notesSlide" Target="../notesSlides/notesSlide13.xml"/><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2.png"/><Relationship Id="rId2" Type="http://schemas.microsoft.com/office/2007/relationships/media" Target="../media/media14.m4a"/><Relationship Id="rId1" Type="http://schemas.openxmlformats.org/officeDocument/2006/relationships/tags" Target="../tags/tag13.xml"/><Relationship Id="rId6" Type="http://schemas.openxmlformats.org/officeDocument/2006/relationships/image" Target="../media/image6.png"/><Relationship Id="rId5" Type="http://schemas.openxmlformats.org/officeDocument/2006/relationships/notesSlide" Target="../notesSlides/notesSlide14.xml"/><Relationship Id="rId4"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2.png"/><Relationship Id="rId2" Type="http://schemas.microsoft.com/office/2007/relationships/media" Target="../media/media15.m4a"/><Relationship Id="rId1" Type="http://schemas.openxmlformats.org/officeDocument/2006/relationships/tags" Target="../tags/tag14.xml"/><Relationship Id="rId6" Type="http://schemas.openxmlformats.org/officeDocument/2006/relationships/image" Target="../media/image6.png"/><Relationship Id="rId5" Type="http://schemas.openxmlformats.org/officeDocument/2006/relationships/notesSlide" Target="../notesSlides/notesSlide15.xml"/><Relationship Id="rId4"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2.png"/><Relationship Id="rId2" Type="http://schemas.microsoft.com/office/2007/relationships/media" Target="../media/media16.m4a"/><Relationship Id="rId1" Type="http://schemas.openxmlformats.org/officeDocument/2006/relationships/tags" Target="../tags/tag15.xml"/><Relationship Id="rId6" Type="http://schemas.openxmlformats.org/officeDocument/2006/relationships/image" Target="../media/image6.png"/><Relationship Id="rId5" Type="http://schemas.openxmlformats.org/officeDocument/2006/relationships/notesSlide" Target="../notesSlides/notesSlide16.xml"/><Relationship Id="rId4"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2.png"/><Relationship Id="rId2" Type="http://schemas.microsoft.com/office/2007/relationships/media" Target="../media/media17.m4a"/><Relationship Id="rId1" Type="http://schemas.openxmlformats.org/officeDocument/2006/relationships/tags" Target="../tags/tag16.xml"/><Relationship Id="rId6" Type="http://schemas.openxmlformats.org/officeDocument/2006/relationships/image" Target="../media/image6.png"/><Relationship Id="rId5" Type="http://schemas.openxmlformats.org/officeDocument/2006/relationships/notesSlide" Target="../notesSlides/notesSlide17.xml"/><Relationship Id="rId4"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7" Type="http://schemas.openxmlformats.org/officeDocument/2006/relationships/image" Target="../media/image2.png"/><Relationship Id="rId2" Type="http://schemas.microsoft.com/office/2007/relationships/media" Target="../media/media18.m4a"/><Relationship Id="rId1" Type="http://schemas.openxmlformats.org/officeDocument/2006/relationships/tags" Target="../tags/tag17.xml"/><Relationship Id="rId6" Type="http://schemas.openxmlformats.org/officeDocument/2006/relationships/image" Target="../media/image6.png"/><Relationship Id="rId5" Type="http://schemas.openxmlformats.org/officeDocument/2006/relationships/notesSlide" Target="../notesSlides/notesSlide18.xml"/><Relationship Id="rId4"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audio" Target="../media/media19.m4a"/><Relationship Id="rId7" Type="http://schemas.openxmlformats.org/officeDocument/2006/relationships/image" Target="../media/image2.png"/><Relationship Id="rId2" Type="http://schemas.microsoft.com/office/2007/relationships/media" Target="../media/media19.m4a"/><Relationship Id="rId1" Type="http://schemas.openxmlformats.org/officeDocument/2006/relationships/tags" Target="../tags/tag18.xml"/><Relationship Id="rId6" Type="http://schemas.openxmlformats.org/officeDocument/2006/relationships/image" Target="../media/image6.png"/><Relationship Id="rId5" Type="http://schemas.openxmlformats.org/officeDocument/2006/relationships/notesSlide" Target="../notesSlides/notesSlide19.xml"/><Relationship Id="rId4"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audio" Target="../media/media20.m4a"/><Relationship Id="rId7" Type="http://schemas.openxmlformats.org/officeDocument/2006/relationships/image" Target="../media/image2.png"/><Relationship Id="rId2" Type="http://schemas.microsoft.com/office/2007/relationships/media" Target="../media/media20.m4a"/><Relationship Id="rId1" Type="http://schemas.openxmlformats.org/officeDocument/2006/relationships/tags" Target="../tags/tag19.xml"/><Relationship Id="rId6" Type="http://schemas.openxmlformats.org/officeDocument/2006/relationships/image" Target="../media/image6.png"/><Relationship Id="rId5" Type="http://schemas.openxmlformats.org/officeDocument/2006/relationships/notesSlide" Target="../notesSlides/notesSlide20.xml"/><Relationship Id="rId4"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audio" Target="../media/media21.m4a"/><Relationship Id="rId7" Type="http://schemas.openxmlformats.org/officeDocument/2006/relationships/image" Target="../media/image2.png"/><Relationship Id="rId2" Type="http://schemas.microsoft.com/office/2007/relationships/media" Target="../media/media21.m4a"/><Relationship Id="rId1" Type="http://schemas.openxmlformats.org/officeDocument/2006/relationships/tags" Target="../tags/tag20.xml"/><Relationship Id="rId6" Type="http://schemas.openxmlformats.org/officeDocument/2006/relationships/image" Target="../media/image6.png"/><Relationship Id="rId5" Type="http://schemas.openxmlformats.org/officeDocument/2006/relationships/notesSlide" Target="../notesSlides/notesSlide21.xml"/><Relationship Id="rId4"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audio" Target="../media/media22.m4a"/><Relationship Id="rId7" Type="http://schemas.openxmlformats.org/officeDocument/2006/relationships/image" Target="../media/image2.png"/><Relationship Id="rId2" Type="http://schemas.microsoft.com/office/2007/relationships/media" Target="../media/media22.m4a"/><Relationship Id="rId1" Type="http://schemas.openxmlformats.org/officeDocument/2006/relationships/tags" Target="../tags/tag21.xml"/><Relationship Id="rId6" Type="http://schemas.openxmlformats.org/officeDocument/2006/relationships/image" Target="../media/image6.png"/><Relationship Id="rId5" Type="http://schemas.openxmlformats.org/officeDocument/2006/relationships/notesSlide" Target="../notesSlides/notesSlide22.xml"/><Relationship Id="rId4"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audio" Target="../media/media23.m4a"/><Relationship Id="rId7" Type="http://schemas.openxmlformats.org/officeDocument/2006/relationships/image" Target="../media/image2.png"/><Relationship Id="rId2" Type="http://schemas.microsoft.com/office/2007/relationships/media" Target="../media/media23.m4a"/><Relationship Id="rId1" Type="http://schemas.openxmlformats.org/officeDocument/2006/relationships/tags" Target="../tags/tag22.xml"/><Relationship Id="rId6" Type="http://schemas.openxmlformats.org/officeDocument/2006/relationships/image" Target="../media/image6.png"/><Relationship Id="rId5" Type="http://schemas.openxmlformats.org/officeDocument/2006/relationships/notesSlide" Target="../notesSlides/notesSlide23.xml"/><Relationship Id="rId4"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24.m4a"/><Relationship Id="rId7" Type="http://schemas.openxmlformats.org/officeDocument/2006/relationships/image" Target="../media/image6.png"/><Relationship Id="rId2" Type="http://schemas.microsoft.com/office/2007/relationships/media" Target="../media/media24.m4a"/><Relationship Id="rId1" Type="http://schemas.openxmlformats.org/officeDocument/2006/relationships/tags" Target="../tags/tag23.xml"/><Relationship Id="rId6" Type="http://schemas.openxmlformats.org/officeDocument/2006/relationships/image" Target="../media/image8.png"/><Relationship Id="rId5" Type="http://schemas.openxmlformats.org/officeDocument/2006/relationships/notesSlide" Target="../notesSlides/notesSlide24.xml"/><Relationship Id="rId4"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audio" Target="../media/media25.m4a"/><Relationship Id="rId7" Type="http://schemas.openxmlformats.org/officeDocument/2006/relationships/image" Target="../media/image2.png"/><Relationship Id="rId2" Type="http://schemas.microsoft.com/office/2007/relationships/media" Target="../media/media25.m4a"/><Relationship Id="rId1" Type="http://schemas.openxmlformats.org/officeDocument/2006/relationships/tags" Target="../tags/tag24.xml"/><Relationship Id="rId6" Type="http://schemas.openxmlformats.org/officeDocument/2006/relationships/image" Target="../media/image8.png"/><Relationship Id="rId5" Type="http://schemas.openxmlformats.org/officeDocument/2006/relationships/notesSlide" Target="../notesSlides/notesSlide25.xml"/><Relationship Id="rId4"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audio" Target="../media/media26.m4a"/><Relationship Id="rId7" Type="http://schemas.openxmlformats.org/officeDocument/2006/relationships/image" Target="../media/image2.png"/><Relationship Id="rId2" Type="http://schemas.microsoft.com/office/2007/relationships/media" Target="../media/media26.m4a"/><Relationship Id="rId1" Type="http://schemas.openxmlformats.org/officeDocument/2006/relationships/tags" Target="../tags/tag25.xml"/><Relationship Id="rId6" Type="http://schemas.openxmlformats.org/officeDocument/2006/relationships/image" Target="../media/image7.png"/><Relationship Id="rId5" Type="http://schemas.openxmlformats.org/officeDocument/2006/relationships/notesSlide" Target="../notesSlides/notesSlide26.xml"/><Relationship Id="rId4"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audio" Target="../media/media27.m4a"/><Relationship Id="rId7" Type="http://schemas.openxmlformats.org/officeDocument/2006/relationships/image" Target="../media/image2.png"/><Relationship Id="rId2" Type="http://schemas.microsoft.com/office/2007/relationships/media" Target="../media/media27.m4a"/><Relationship Id="rId1" Type="http://schemas.openxmlformats.org/officeDocument/2006/relationships/tags" Target="../tags/tag26.xml"/><Relationship Id="rId6" Type="http://schemas.openxmlformats.org/officeDocument/2006/relationships/image" Target="../media/image7.png"/><Relationship Id="rId5" Type="http://schemas.openxmlformats.org/officeDocument/2006/relationships/notesSlide" Target="../notesSlides/notesSlide27.xml"/><Relationship Id="rId4"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audio" Target="../media/media28.m4a"/><Relationship Id="rId2" Type="http://schemas.microsoft.com/office/2007/relationships/media" Target="../media/media28.m4a"/><Relationship Id="rId1" Type="http://schemas.openxmlformats.org/officeDocument/2006/relationships/tags" Target="../tags/tag27.xml"/><Relationship Id="rId6" Type="http://schemas.openxmlformats.org/officeDocument/2006/relationships/image" Target="../media/image2.png"/><Relationship Id="rId5" Type="http://schemas.openxmlformats.org/officeDocument/2006/relationships/notesSlide" Target="../notesSlides/notesSlide28.xml"/><Relationship Id="rId4"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audio" Target="../media/media30.m4a"/><Relationship Id="rId2" Type="http://schemas.microsoft.com/office/2007/relationships/media" Target="../media/media30.m4a"/><Relationship Id="rId1" Type="http://schemas.openxmlformats.org/officeDocument/2006/relationships/tags" Target="../tags/tag28.xml"/><Relationship Id="rId6" Type="http://schemas.openxmlformats.org/officeDocument/2006/relationships/image" Target="../media/image2.png"/><Relationship Id="rId5" Type="http://schemas.openxmlformats.org/officeDocument/2006/relationships/notesSlide" Target="../notesSlides/notesSlide30.xml"/><Relationship Id="rId4"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audio" Target="../media/media31.m4a"/><Relationship Id="rId2" Type="http://schemas.microsoft.com/office/2007/relationships/media" Target="../media/media31.m4a"/><Relationship Id="rId1" Type="http://schemas.openxmlformats.org/officeDocument/2006/relationships/tags" Target="../tags/tag29.xml"/><Relationship Id="rId6" Type="http://schemas.openxmlformats.org/officeDocument/2006/relationships/image" Target="../media/image2.png"/><Relationship Id="rId5" Type="http://schemas.openxmlformats.org/officeDocument/2006/relationships/notesSlide" Target="../notesSlides/notesSlide31.xml"/><Relationship Id="rId4"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audio" Target="../media/media32.m4a"/><Relationship Id="rId2" Type="http://schemas.microsoft.com/office/2007/relationships/media" Target="../media/media32.m4a"/><Relationship Id="rId1" Type="http://schemas.openxmlformats.org/officeDocument/2006/relationships/tags" Target="../tags/tag30.xml"/><Relationship Id="rId6" Type="http://schemas.openxmlformats.org/officeDocument/2006/relationships/image" Target="../media/image2.png"/><Relationship Id="rId5" Type="http://schemas.openxmlformats.org/officeDocument/2006/relationships/notesSlide" Target="../notesSlides/notesSlide32.xml"/><Relationship Id="rId4"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audio" Target="../media/media33.m4a"/><Relationship Id="rId2" Type="http://schemas.microsoft.com/office/2007/relationships/media" Target="../media/media33.m4a"/><Relationship Id="rId1" Type="http://schemas.openxmlformats.org/officeDocument/2006/relationships/tags" Target="../tags/tag31.xml"/><Relationship Id="rId6" Type="http://schemas.openxmlformats.org/officeDocument/2006/relationships/image" Target="../media/image2.png"/><Relationship Id="rId5" Type="http://schemas.openxmlformats.org/officeDocument/2006/relationships/notesSlide" Target="../notesSlides/notesSlide33.xml"/><Relationship Id="rId4"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audio" Target="../media/media34.m4a"/><Relationship Id="rId2" Type="http://schemas.microsoft.com/office/2007/relationships/media" Target="../media/media34.m4a"/><Relationship Id="rId1" Type="http://schemas.openxmlformats.org/officeDocument/2006/relationships/tags" Target="../tags/tag32.xml"/><Relationship Id="rId6" Type="http://schemas.openxmlformats.org/officeDocument/2006/relationships/image" Target="../media/image2.png"/><Relationship Id="rId5" Type="http://schemas.openxmlformats.org/officeDocument/2006/relationships/notesSlide" Target="../notesSlides/notesSlide34.xml"/><Relationship Id="rId4"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audio" Target="../media/media35.m4a"/><Relationship Id="rId2" Type="http://schemas.microsoft.com/office/2007/relationships/media" Target="../media/media35.m4a"/><Relationship Id="rId1" Type="http://schemas.openxmlformats.org/officeDocument/2006/relationships/tags" Target="../tags/tag33.xml"/><Relationship Id="rId6" Type="http://schemas.openxmlformats.org/officeDocument/2006/relationships/image" Target="../media/image2.png"/><Relationship Id="rId5" Type="http://schemas.openxmlformats.org/officeDocument/2006/relationships/notesSlide" Target="../notesSlides/notesSlide35.xml"/><Relationship Id="rId4"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audio" Target="../media/media36.m4a"/><Relationship Id="rId2" Type="http://schemas.microsoft.com/office/2007/relationships/media" Target="../media/media36.m4a"/><Relationship Id="rId1" Type="http://schemas.openxmlformats.org/officeDocument/2006/relationships/tags" Target="../tags/tag34.xml"/><Relationship Id="rId6" Type="http://schemas.openxmlformats.org/officeDocument/2006/relationships/image" Target="../media/image2.png"/><Relationship Id="rId5" Type="http://schemas.openxmlformats.org/officeDocument/2006/relationships/notesSlide" Target="../notesSlides/notesSlide36.xml"/><Relationship Id="rId4"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2.png"/><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8.m4a"/><Relationship Id="rId1" Type="http://schemas.microsoft.com/office/2007/relationships/media" Target="../media/media38.m4a"/><Relationship Id="rId5" Type="http://schemas.openxmlformats.org/officeDocument/2006/relationships/image" Target="../media/image2.pn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audio" Target="../media/media39.m4a"/><Relationship Id="rId2" Type="http://schemas.microsoft.com/office/2007/relationships/media" Target="../media/media39.m4a"/><Relationship Id="rId1" Type="http://schemas.openxmlformats.org/officeDocument/2006/relationships/tags" Target="../tags/tag35.xml"/><Relationship Id="rId6" Type="http://schemas.openxmlformats.org/officeDocument/2006/relationships/image" Target="../media/image2.png"/><Relationship Id="rId5" Type="http://schemas.openxmlformats.org/officeDocument/2006/relationships/notesSlide" Target="../notesSlides/notesSlide39.xml"/><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2.png"/><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3.jpe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safr.ibm.com/help/index.jsp" TargetMode="External"/><Relationship Id="rId3" Type="http://schemas.microsoft.com/office/2007/relationships/media" Target="../media/media40.m4a"/><Relationship Id="rId7" Type="http://schemas.openxmlformats.org/officeDocument/2006/relationships/image" Target="../media/image10.jpeg"/><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notesSlide" Target="../notesSlides/notesSlide40.xml"/><Relationship Id="rId11" Type="http://schemas.openxmlformats.org/officeDocument/2006/relationships/image" Target="../media/image2.png"/><Relationship Id="rId5" Type="http://schemas.openxmlformats.org/officeDocument/2006/relationships/slideLayout" Target="../slideLayouts/slideLayout7.xml"/><Relationship Id="rId10" Type="http://schemas.openxmlformats.org/officeDocument/2006/relationships/hyperlink" Target="http://www.redbooks.ibm.com/abstracts/redp4599.html?Open" TargetMode="External"/><Relationship Id="rId4" Type="http://schemas.openxmlformats.org/officeDocument/2006/relationships/audio" Target="../media/media40.m4a"/><Relationship Id="rId9" Type="http://schemas.openxmlformats.org/officeDocument/2006/relationships/hyperlink" Target="http://www.ibm.com/systems/safr" TargetMode="Externa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tags" Target="../tags/tag38.xml"/><Relationship Id="rId4" Type="http://schemas.openxmlformats.org/officeDocument/2006/relationships/hyperlink" Target="http://www.ibm.com/legal/copytrade.shtml"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2.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notesSlide" Target="../notesSlides/notesSlide6.xml"/><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7.m4a"/><Relationship Id="rId7" Type="http://schemas.openxmlformats.org/officeDocument/2006/relationships/image" Target="../media/image6.pn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notesSlide" Target="../notesSlides/notesSlide7.xml"/><Relationship Id="rId4"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8.m4a"/><Relationship Id="rId7" Type="http://schemas.openxmlformats.org/officeDocument/2006/relationships/image" Target="../media/image7.png"/><Relationship Id="rId2" Type="http://schemas.microsoft.com/office/2007/relationships/media" Target="../media/media8.m4a"/><Relationship Id="rId1" Type="http://schemas.openxmlformats.org/officeDocument/2006/relationships/tags" Target="../tags/tag7.xml"/><Relationship Id="rId6" Type="http://schemas.openxmlformats.org/officeDocument/2006/relationships/image" Target="../media/image5.png"/><Relationship Id="rId5" Type="http://schemas.openxmlformats.org/officeDocument/2006/relationships/notesSlide" Target="../notesSlides/notesSlide8.xml"/><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8.xml"/><Relationship Id="rId6" Type="http://schemas.openxmlformats.org/officeDocument/2006/relationships/image" Target="../media/image2.png"/><Relationship Id="rId5" Type="http://schemas.openxmlformats.org/officeDocument/2006/relationships/notesSlide" Target="../notesSlides/notesSlide9.xml"/><Relationship Id="rId4"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3164CA20-1F15-D049-80A1-3D50524BD4B8}"/>
              </a:ext>
            </a:extLst>
          </p:cNvPr>
          <p:cNvSpPr>
            <a:spLocks noGrp="1" noChangeArrowheads="1"/>
          </p:cNvSpPr>
          <p:nvPr>
            <p:ph type="ctrTitle"/>
          </p:nvPr>
        </p:nvSpPr>
        <p:spPr>
          <a:xfrm>
            <a:off x="136525" y="1416050"/>
            <a:ext cx="8766175" cy="2011363"/>
          </a:xfrm>
          <a:noFill/>
        </p:spPr>
        <p:txBody>
          <a:bodyPr/>
          <a:lstStyle/>
          <a:p>
            <a:pPr eaLnBrk="1" hangingPunct="1"/>
            <a:r>
              <a:rPr lang="en-US" altLang="en-US" sz="2800" b="0" dirty="0"/>
              <a:t>: GenevaERS Advanced Training</a:t>
            </a:r>
            <a:br>
              <a:rPr lang="en-US" altLang="en-US" sz="2800" b="0" dirty="0"/>
            </a:br>
            <a:r>
              <a:rPr lang="en-US" altLang="en-US" sz="2800" b="0" dirty="0"/>
              <a:t>	</a:t>
            </a:r>
            <a:br>
              <a:rPr lang="en-US" altLang="en-US" sz="2800" b="0" dirty="0"/>
            </a:br>
            <a:r>
              <a:rPr lang="en-US" altLang="en-US" sz="1800" b="0" i="1" dirty="0">
                <a:solidFill>
                  <a:schemeClr val="hlink"/>
                </a:solidFill>
              </a:rPr>
              <a:t>Module 12</a:t>
            </a:r>
            <a:br>
              <a:rPr lang="en-US" altLang="en-US" sz="1800" b="0" i="1" dirty="0">
                <a:solidFill>
                  <a:schemeClr val="hlink"/>
                </a:solidFill>
              </a:rPr>
            </a:br>
            <a:r>
              <a:rPr lang="en-US" altLang="en-US" sz="1800" b="0" i="1" dirty="0">
                <a:solidFill>
                  <a:schemeClr val="hlink"/>
                </a:solidFill>
              </a:rPr>
              <a:t>Single Pass Architecture</a:t>
            </a:r>
            <a:br>
              <a:rPr lang="en-GB" altLang="en-US" sz="1800" b="0" i="1" dirty="0">
                <a:solidFill>
                  <a:schemeClr val="hlink"/>
                </a:solidFill>
              </a:rPr>
            </a:br>
            <a:endParaRPr lang="en-US" altLang="en-US" sz="1800" b="0" i="1" dirty="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FF0E3F12-CE1B-314A-82D1-8AA31CBD620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752600" y="3276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6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9">
            <a:extLst>
              <a:ext uri="{FF2B5EF4-FFF2-40B4-BE49-F238E27FC236}">
                <a16:creationId xmlns:a16="http://schemas.microsoft.com/office/drawing/2014/main" id="{913DCDC0-DB92-5C4C-A8D4-D3AD828490BD}"/>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04182E11-34A5-4B44-938F-9297CB29480E}" type="slidenum">
              <a:rPr lang="en-AU" altLang="en-US" sz="1400">
                <a:solidFill>
                  <a:schemeClr val="hlink"/>
                </a:solidFill>
              </a:rPr>
              <a:pPr>
                <a:spcAft>
                  <a:spcPct val="0"/>
                </a:spcAft>
                <a:buClrTx/>
                <a:buFontTx/>
                <a:buNone/>
              </a:pPr>
              <a:t>10</a:t>
            </a:fld>
            <a:endParaRPr lang="en-AU" altLang="en-US" sz="1400">
              <a:solidFill>
                <a:schemeClr val="hlink"/>
              </a:solidFill>
            </a:endParaRPr>
          </a:p>
        </p:txBody>
      </p:sp>
      <p:sp>
        <p:nvSpPr>
          <p:cNvPr id="12291" name="Rectangle 2">
            <a:extLst>
              <a:ext uri="{FF2B5EF4-FFF2-40B4-BE49-F238E27FC236}">
                <a16:creationId xmlns:a16="http://schemas.microsoft.com/office/drawing/2014/main" id="{6BF50133-906A-D447-8104-B39D60CA1E97}"/>
              </a:ext>
            </a:extLst>
          </p:cNvPr>
          <p:cNvSpPr>
            <a:spLocks noGrp="1" noChangeArrowheads="1"/>
          </p:cNvSpPr>
          <p:nvPr>
            <p:ph type="title" idx="4294967295"/>
          </p:nvPr>
        </p:nvSpPr>
        <p:spPr>
          <a:noFill/>
        </p:spPr>
        <p:txBody>
          <a:bodyPr/>
          <a:lstStyle/>
          <a:p>
            <a:pPr eaLnBrk="1" hangingPunct="1"/>
            <a:r>
              <a:rPr lang="en-US" altLang="en-US"/>
              <a:t>Logic Table New View</a:t>
            </a:r>
          </a:p>
        </p:txBody>
      </p:sp>
      <p:sp>
        <p:nvSpPr>
          <p:cNvPr id="12292" name="Rectangle 3">
            <a:extLst>
              <a:ext uri="{FF2B5EF4-FFF2-40B4-BE49-F238E27FC236}">
                <a16:creationId xmlns:a16="http://schemas.microsoft.com/office/drawing/2014/main" id="{641A801E-7EC1-534F-A756-8555F08D5030}"/>
              </a:ext>
            </a:extLst>
          </p:cNvPr>
          <p:cNvSpPr>
            <a:spLocks noChangeArrowheads="1"/>
          </p:cNvSpPr>
          <p:nvPr/>
        </p:nvSpPr>
        <p:spPr bwMode="auto">
          <a:xfrm>
            <a:off x="228600" y="2438400"/>
            <a:ext cx="8382000" cy="26670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2293" name="Rectangle 4">
            <a:extLst>
              <a:ext uri="{FF2B5EF4-FFF2-40B4-BE49-F238E27FC236}">
                <a16:creationId xmlns:a16="http://schemas.microsoft.com/office/drawing/2014/main" id="{0DC08C0C-DE38-664A-970B-0B37D216C5B5}"/>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12294" name="Rectangle 6">
            <a:extLst>
              <a:ext uri="{FF2B5EF4-FFF2-40B4-BE49-F238E27FC236}">
                <a16:creationId xmlns:a16="http://schemas.microsoft.com/office/drawing/2014/main" id="{EDD1475D-8F8B-3246-87C0-D160A7ACED58}"/>
              </a:ext>
            </a:extLst>
          </p:cNvPr>
          <p:cNvSpPr>
            <a:spLocks noChangeArrowheads="1"/>
          </p:cNvSpPr>
          <p:nvPr/>
        </p:nvSpPr>
        <p:spPr bwMode="auto">
          <a:xfrm>
            <a:off x="1143000" y="2438400"/>
            <a:ext cx="1371600" cy="2286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95ED2CA5-AF55-5046-A352-53AD3538F6C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286000" y="284003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7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9">
            <a:extLst>
              <a:ext uri="{FF2B5EF4-FFF2-40B4-BE49-F238E27FC236}">
                <a16:creationId xmlns:a16="http://schemas.microsoft.com/office/drawing/2014/main" id="{2608F72B-B463-0246-9391-9FAE55065292}"/>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E136480C-0A1B-394B-BC3D-8C5E029793A9}" type="slidenum">
              <a:rPr lang="en-AU" altLang="en-US" sz="1400">
                <a:solidFill>
                  <a:schemeClr val="hlink"/>
                </a:solidFill>
              </a:rPr>
              <a:pPr>
                <a:spcAft>
                  <a:spcPct val="0"/>
                </a:spcAft>
                <a:buClrTx/>
                <a:buFontTx/>
                <a:buNone/>
              </a:pPr>
              <a:t>11</a:t>
            </a:fld>
            <a:endParaRPr lang="en-AU" altLang="en-US" sz="1400">
              <a:solidFill>
                <a:schemeClr val="hlink"/>
              </a:solidFill>
            </a:endParaRPr>
          </a:p>
        </p:txBody>
      </p:sp>
      <p:sp>
        <p:nvSpPr>
          <p:cNvPr id="13315" name="Rectangle 2">
            <a:extLst>
              <a:ext uri="{FF2B5EF4-FFF2-40B4-BE49-F238E27FC236}">
                <a16:creationId xmlns:a16="http://schemas.microsoft.com/office/drawing/2014/main" id="{7A628D2D-1B44-ED49-B4C1-56AEFF95C573}"/>
              </a:ext>
            </a:extLst>
          </p:cNvPr>
          <p:cNvSpPr>
            <a:spLocks noGrp="1" noChangeArrowheads="1"/>
          </p:cNvSpPr>
          <p:nvPr>
            <p:ph type="title" idx="4294967295"/>
          </p:nvPr>
        </p:nvSpPr>
        <p:spPr>
          <a:noFill/>
        </p:spPr>
        <p:txBody>
          <a:bodyPr/>
          <a:lstStyle/>
          <a:p>
            <a:pPr eaLnBrk="1" hangingPunct="1"/>
            <a:r>
              <a:rPr lang="en-US" altLang="en-US"/>
              <a:t>NV and WR Functions</a:t>
            </a:r>
          </a:p>
        </p:txBody>
      </p:sp>
      <p:sp>
        <p:nvSpPr>
          <p:cNvPr id="13316" name="Rectangle 3">
            <a:extLst>
              <a:ext uri="{FF2B5EF4-FFF2-40B4-BE49-F238E27FC236}">
                <a16:creationId xmlns:a16="http://schemas.microsoft.com/office/drawing/2014/main" id="{E0D0C283-8A47-4842-987E-DCD1FD4ECD9B}"/>
              </a:ext>
            </a:extLst>
          </p:cNvPr>
          <p:cNvSpPr>
            <a:spLocks noChangeArrowheads="1"/>
          </p:cNvSpPr>
          <p:nvPr/>
        </p:nvSpPr>
        <p:spPr bwMode="auto">
          <a:xfrm>
            <a:off x="228600" y="2463800"/>
            <a:ext cx="8382000" cy="3302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3317" name="Rectangle 4">
            <a:extLst>
              <a:ext uri="{FF2B5EF4-FFF2-40B4-BE49-F238E27FC236}">
                <a16:creationId xmlns:a16="http://schemas.microsoft.com/office/drawing/2014/main" id="{6396404E-4006-454E-A51D-4F4D13F22B97}"/>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13318" name="Rectangle 5">
            <a:extLst>
              <a:ext uri="{FF2B5EF4-FFF2-40B4-BE49-F238E27FC236}">
                <a16:creationId xmlns:a16="http://schemas.microsoft.com/office/drawing/2014/main" id="{F034DC5A-8424-784C-AB9A-C1B43EDC2E80}"/>
              </a:ext>
            </a:extLst>
          </p:cNvPr>
          <p:cNvSpPr>
            <a:spLocks noChangeArrowheads="1"/>
          </p:cNvSpPr>
          <p:nvPr/>
        </p:nvSpPr>
        <p:spPr bwMode="auto">
          <a:xfrm>
            <a:off x="228600" y="4914900"/>
            <a:ext cx="8382000" cy="1905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3319" name="Rectangle 6">
            <a:extLst>
              <a:ext uri="{FF2B5EF4-FFF2-40B4-BE49-F238E27FC236}">
                <a16:creationId xmlns:a16="http://schemas.microsoft.com/office/drawing/2014/main" id="{A8D89EAC-7D4E-D942-9D88-E9CE780CA697}"/>
              </a:ext>
            </a:extLst>
          </p:cNvPr>
          <p:cNvSpPr>
            <a:spLocks noChangeArrowheads="1"/>
          </p:cNvSpPr>
          <p:nvPr/>
        </p:nvSpPr>
        <p:spPr bwMode="auto">
          <a:xfrm>
            <a:off x="2514600" y="4908550"/>
            <a:ext cx="381000" cy="19685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24EC61F6-0A3A-7E42-A6E5-650A14D85CA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9812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7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9">
            <a:extLst>
              <a:ext uri="{FF2B5EF4-FFF2-40B4-BE49-F238E27FC236}">
                <a16:creationId xmlns:a16="http://schemas.microsoft.com/office/drawing/2014/main" id="{127D8A23-36A1-AF45-8DF3-8B534BECCC77}"/>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20F2FE7A-B7AB-BB4A-82B3-336A01A8AFED}" type="slidenum">
              <a:rPr lang="en-AU" altLang="en-US" sz="1400">
                <a:solidFill>
                  <a:schemeClr val="hlink"/>
                </a:solidFill>
              </a:rPr>
              <a:pPr>
                <a:spcAft>
                  <a:spcPct val="0"/>
                </a:spcAft>
                <a:buClrTx/>
                <a:buFontTx/>
                <a:buNone/>
              </a:pPr>
              <a:t>12</a:t>
            </a:fld>
            <a:endParaRPr lang="en-AU" altLang="en-US" sz="1400">
              <a:solidFill>
                <a:schemeClr val="hlink"/>
              </a:solidFill>
            </a:endParaRPr>
          </a:p>
        </p:txBody>
      </p:sp>
      <p:sp>
        <p:nvSpPr>
          <p:cNvPr id="14339" name="Rectangle 2">
            <a:extLst>
              <a:ext uri="{FF2B5EF4-FFF2-40B4-BE49-F238E27FC236}">
                <a16:creationId xmlns:a16="http://schemas.microsoft.com/office/drawing/2014/main" id="{1013504A-2957-384C-B98F-AAC437D70EEF}"/>
              </a:ext>
            </a:extLst>
          </p:cNvPr>
          <p:cNvSpPr>
            <a:spLocks noGrp="1" noChangeArrowheads="1"/>
          </p:cNvSpPr>
          <p:nvPr>
            <p:ph type="title" idx="4294967295"/>
          </p:nvPr>
        </p:nvSpPr>
        <p:spPr>
          <a:noFill/>
        </p:spPr>
        <p:txBody>
          <a:bodyPr/>
          <a:lstStyle/>
          <a:p>
            <a:pPr eaLnBrk="1" hangingPunct="1"/>
            <a:r>
              <a:rPr lang="en-US" altLang="en-US"/>
              <a:t>DTE Functions for Columns 1, 2, 3 and 5</a:t>
            </a:r>
          </a:p>
        </p:txBody>
      </p:sp>
      <p:sp>
        <p:nvSpPr>
          <p:cNvPr id="14340" name="Rectangle 3">
            <a:extLst>
              <a:ext uri="{FF2B5EF4-FFF2-40B4-BE49-F238E27FC236}">
                <a16:creationId xmlns:a16="http://schemas.microsoft.com/office/drawing/2014/main" id="{DE3C2BA8-02EA-0E4A-8771-068A9A3C99D5}"/>
              </a:ext>
            </a:extLst>
          </p:cNvPr>
          <p:cNvSpPr>
            <a:spLocks noChangeArrowheads="1"/>
          </p:cNvSpPr>
          <p:nvPr/>
        </p:nvSpPr>
        <p:spPr bwMode="auto">
          <a:xfrm>
            <a:off x="228600" y="2794000"/>
            <a:ext cx="8382000" cy="4826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4341" name="Rectangle 4">
            <a:extLst>
              <a:ext uri="{FF2B5EF4-FFF2-40B4-BE49-F238E27FC236}">
                <a16:creationId xmlns:a16="http://schemas.microsoft.com/office/drawing/2014/main" id="{379092D0-926A-7E4F-BC27-B41908A6BF93}"/>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14342" name="Rectangle 5">
            <a:extLst>
              <a:ext uri="{FF2B5EF4-FFF2-40B4-BE49-F238E27FC236}">
                <a16:creationId xmlns:a16="http://schemas.microsoft.com/office/drawing/2014/main" id="{B9A8FCD5-DA3D-4746-B10A-3F08C331FE15}"/>
              </a:ext>
            </a:extLst>
          </p:cNvPr>
          <p:cNvSpPr>
            <a:spLocks noChangeArrowheads="1"/>
          </p:cNvSpPr>
          <p:nvPr/>
        </p:nvSpPr>
        <p:spPr bwMode="auto">
          <a:xfrm>
            <a:off x="228600" y="4114800"/>
            <a:ext cx="8382000" cy="1905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4343" name="Rectangle 6">
            <a:extLst>
              <a:ext uri="{FF2B5EF4-FFF2-40B4-BE49-F238E27FC236}">
                <a16:creationId xmlns:a16="http://schemas.microsoft.com/office/drawing/2014/main" id="{55FDF84D-A667-0E4F-8684-1D54C0E1A545}"/>
              </a:ext>
            </a:extLst>
          </p:cNvPr>
          <p:cNvSpPr>
            <a:spLocks noChangeArrowheads="1"/>
          </p:cNvSpPr>
          <p:nvPr/>
        </p:nvSpPr>
        <p:spPr bwMode="auto">
          <a:xfrm>
            <a:off x="2971800" y="4127500"/>
            <a:ext cx="228600" cy="1905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4344" name="Rectangle 7">
            <a:extLst>
              <a:ext uri="{FF2B5EF4-FFF2-40B4-BE49-F238E27FC236}">
                <a16:creationId xmlns:a16="http://schemas.microsoft.com/office/drawing/2014/main" id="{245907A5-AEEC-554C-9D11-BABCCFDA03C1}"/>
              </a:ext>
            </a:extLst>
          </p:cNvPr>
          <p:cNvSpPr>
            <a:spLocks noChangeArrowheads="1"/>
          </p:cNvSpPr>
          <p:nvPr/>
        </p:nvSpPr>
        <p:spPr bwMode="auto">
          <a:xfrm>
            <a:off x="2971800" y="2755900"/>
            <a:ext cx="228600" cy="533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63688" name="Text Box 8">
            <a:extLst>
              <a:ext uri="{FF2B5EF4-FFF2-40B4-BE49-F238E27FC236}">
                <a16:creationId xmlns:a16="http://schemas.microsoft.com/office/drawing/2014/main" id="{73D373B2-08EF-B241-BC35-9E886E49B31C}"/>
              </a:ext>
            </a:extLst>
          </p:cNvPr>
          <p:cNvSpPr txBox="1">
            <a:spLocks noChangeArrowheads="1"/>
          </p:cNvSpPr>
          <p:nvPr/>
        </p:nvSpPr>
        <p:spPr bwMode="auto">
          <a:xfrm>
            <a:off x="2667000" y="5715000"/>
            <a:ext cx="2360613" cy="3937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Column Numbers</a:t>
            </a:r>
          </a:p>
        </p:txBody>
      </p:sp>
      <p:sp>
        <p:nvSpPr>
          <p:cNvPr id="14346" name="Line 9">
            <a:extLst>
              <a:ext uri="{FF2B5EF4-FFF2-40B4-BE49-F238E27FC236}">
                <a16:creationId xmlns:a16="http://schemas.microsoft.com/office/drawing/2014/main" id="{41341579-BBE0-2E40-9B76-57CC151259AA}"/>
              </a:ext>
            </a:extLst>
          </p:cNvPr>
          <p:cNvSpPr>
            <a:spLocks noChangeShapeType="1"/>
          </p:cNvSpPr>
          <p:nvPr/>
        </p:nvSpPr>
        <p:spPr bwMode="auto">
          <a:xfrm flipV="1">
            <a:off x="3048000" y="4356100"/>
            <a:ext cx="0" cy="13716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pic>
        <p:nvPicPr>
          <p:cNvPr id="3" name="Online Media 2" descr="Recorded Sound">
            <a:hlinkClick r:id="" action="ppaction://media"/>
            <a:extLst>
              <a:ext uri="{FF2B5EF4-FFF2-40B4-BE49-F238E27FC236}">
                <a16:creationId xmlns:a16="http://schemas.microsoft.com/office/drawing/2014/main" id="{9C375C62-40E0-C443-B62F-43CD0F8C82A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012830" y="3470934"/>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68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9">
            <a:extLst>
              <a:ext uri="{FF2B5EF4-FFF2-40B4-BE49-F238E27FC236}">
                <a16:creationId xmlns:a16="http://schemas.microsoft.com/office/drawing/2014/main" id="{2A575CF3-88A8-C643-9012-671561AC0C8D}"/>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2C6CB908-37B6-AC43-8696-5B5FA62C2834}" type="slidenum">
              <a:rPr lang="en-AU" altLang="en-US" sz="1400">
                <a:solidFill>
                  <a:schemeClr val="hlink"/>
                </a:solidFill>
              </a:rPr>
              <a:pPr>
                <a:spcAft>
                  <a:spcPct val="0"/>
                </a:spcAft>
                <a:buClrTx/>
                <a:buFontTx/>
                <a:buNone/>
              </a:pPr>
              <a:t>13</a:t>
            </a:fld>
            <a:endParaRPr lang="en-AU" altLang="en-US" sz="1400">
              <a:solidFill>
                <a:schemeClr val="hlink"/>
              </a:solidFill>
            </a:endParaRPr>
          </a:p>
        </p:txBody>
      </p:sp>
      <p:sp>
        <p:nvSpPr>
          <p:cNvPr id="15363" name="Rectangle 2">
            <a:extLst>
              <a:ext uri="{FF2B5EF4-FFF2-40B4-BE49-F238E27FC236}">
                <a16:creationId xmlns:a16="http://schemas.microsoft.com/office/drawing/2014/main" id="{9F33F6F3-8688-C643-97D8-9EC8996B56D7}"/>
              </a:ext>
            </a:extLst>
          </p:cNvPr>
          <p:cNvSpPr>
            <a:spLocks noGrp="1" noChangeArrowheads="1"/>
          </p:cNvSpPr>
          <p:nvPr>
            <p:ph type="title" idx="4294967295"/>
          </p:nvPr>
        </p:nvSpPr>
        <p:spPr>
          <a:noFill/>
        </p:spPr>
        <p:txBody>
          <a:bodyPr/>
          <a:lstStyle/>
          <a:p>
            <a:pPr eaLnBrk="1" hangingPunct="1"/>
            <a:r>
              <a:rPr lang="en-US" altLang="en-US"/>
              <a:t>DTE Functions for Columns 1, 2, 3 and 5</a:t>
            </a:r>
          </a:p>
        </p:txBody>
      </p:sp>
      <p:sp>
        <p:nvSpPr>
          <p:cNvPr id="15364" name="Rectangle 4">
            <a:extLst>
              <a:ext uri="{FF2B5EF4-FFF2-40B4-BE49-F238E27FC236}">
                <a16:creationId xmlns:a16="http://schemas.microsoft.com/office/drawing/2014/main" id="{209616A4-21B6-5540-AEBF-2FE750931963}"/>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15365" name="Rectangle 6">
            <a:extLst>
              <a:ext uri="{FF2B5EF4-FFF2-40B4-BE49-F238E27FC236}">
                <a16:creationId xmlns:a16="http://schemas.microsoft.com/office/drawing/2014/main" id="{A34370F0-A802-E440-B8E1-445900F35E39}"/>
              </a:ext>
            </a:extLst>
          </p:cNvPr>
          <p:cNvSpPr>
            <a:spLocks noChangeArrowheads="1"/>
          </p:cNvSpPr>
          <p:nvPr/>
        </p:nvSpPr>
        <p:spPr bwMode="auto">
          <a:xfrm>
            <a:off x="4191000" y="4114800"/>
            <a:ext cx="914400" cy="1905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5366" name="Rectangle 8">
            <a:extLst>
              <a:ext uri="{FF2B5EF4-FFF2-40B4-BE49-F238E27FC236}">
                <a16:creationId xmlns:a16="http://schemas.microsoft.com/office/drawing/2014/main" id="{1B3B3910-CCA2-B749-952F-2CF13C255419}"/>
              </a:ext>
            </a:extLst>
          </p:cNvPr>
          <p:cNvSpPr>
            <a:spLocks noChangeArrowheads="1"/>
          </p:cNvSpPr>
          <p:nvPr/>
        </p:nvSpPr>
        <p:spPr bwMode="auto">
          <a:xfrm>
            <a:off x="5600700" y="4114800"/>
            <a:ext cx="495300" cy="1905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5367" name="Rectangle 10">
            <a:extLst>
              <a:ext uri="{FF2B5EF4-FFF2-40B4-BE49-F238E27FC236}">
                <a16:creationId xmlns:a16="http://schemas.microsoft.com/office/drawing/2014/main" id="{E0EDD4B0-6A8E-7C4B-AB39-5E4861D66CB9}"/>
              </a:ext>
            </a:extLst>
          </p:cNvPr>
          <p:cNvSpPr>
            <a:spLocks noChangeArrowheads="1"/>
          </p:cNvSpPr>
          <p:nvPr/>
        </p:nvSpPr>
        <p:spPr bwMode="auto">
          <a:xfrm>
            <a:off x="4191000" y="2743200"/>
            <a:ext cx="914400" cy="533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5368" name="Rectangle 11">
            <a:extLst>
              <a:ext uri="{FF2B5EF4-FFF2-40B4-BE49-F238E27FC236}">
                <a16:creationId xmlns:a16="http://schemas.microsoft.com/office/drawing/2014/main" id="{19674CA5-5184-594C-99A6-EC0B70B93245}"/>
              </a:ext>
            </a:extLst>
          </p:cNvPr>
          <p:cNvSpPr>
            <a:spLocks noChangeArrowheads="1"/>
          </p:cNvSpPr>
          <p:nvPr/>
        </p:nvSpPr>
        <p:spPr bwMode="auto">
          <a:xfrm>
            <a:off x="5600700" y="2743200"/>
            <a:ext cx="495300" cy="533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65742" name="Text Box 14">
            <a:extLst>
              <a:ext uri="{FF2B5EF4-FFF2-40B4-BE49-F238E27FC236}">
                <a16:creationId xmlns:a16="http://schemas.microsoft.com/office/drawing/2014/main" id="{F117DBCB-CCFD-A449-B1E4-304998D6FBD5}"/>
              </a:ext>
            </a:extLst>
          </p:cNvPr>
          <p:cNvSpPr txBox="1">
            <a:spLocks noChangeArrowheads="1"/>
          </p:cNvSpPr>
          <p:nvPr/>
        </p:nvSpPr>
        <p:spPr bwMode="auto">
          <a:xfrm>
            <a:off x="4240213" y="5397500"/>
            <a:ext cx="4205287" cy="7016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dirty="0">
                <a:latin typeface="Arial" charset="0"/>
              </a:rPr>
              <a:t>Source </a:t>
            </a:r>
          </a:p>
          <a:p>
            <a:pPr>
              <a:defRPr/>
            </a:pPr>
            <a:r>
              <a:rPr lang="en-US" altLang="en-US" dirty="0">
                <a:latin typeface="Arial" charset="0"/>
              </a:rPr>
              <a:t>Position and Length and Format</a:t>
            </a:r>
          </a:p>
        </p:txBody>
      </p:sp>
      <p:sp>
        <p:nvSpPr>
          <p:cNvPr id="15370" name="Line 15">
            <a:extLst>
              <a:ext uri="{FF2B5EF4-FFF2-40B4-BE49-F238E27FC236}">
                <a16:creationId xmlns:a16="http://schemas.microsoft.com/office/drawing/2014/main" id="{B6EF5FE8-B68E-5C47-A29A-3026AECB340B}"/>
              </a:ext>
            </a:extLst>
          </p:cNvPr>
          <p:cNvSpPr>
            <a:spLocks noChangeShapeType="1"/>
          </p:cNvSpPr>
          <p:nvPr/>
        </p:nvSpPr>
        <p:spPr bwMode="auto">
          <a:xfrm flipV="1">
            <a:off x="4572000" y="4343400"/>
            <a:ext cx="0" cy="10668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865744" name="Text Box 16">
            <a:extLst>
              <a:ext uri="{FF2B5EF4-FFF2-40B4-BE49-F238E27FC236}">
                <a16:creationId xmlns:a16="http://schemas.microsoft.com/office/drawing/2014/main" id="{33CDFF96-8D65-FD4D-9ED5-8DE2E7AAF4C5}"/>
              </a:ext>
            </a:extLst>
          </p:cNvPr>
          <p:cNvSpPr txBox="1">
            <a:spLocks noChangeArrowheads="1"/>
          </p:cNvSpPr>
          <p:nvPr/>
        </p:nvSpPr>
        <p:spPr bwMode="auto">
          <a:xfrm>
            <a:off x="5448300" y="5092700"/>
            <a:ext cx="3438525" cy="3968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dirty="0">
                <a:latin typeface="Arial" charset="0"/>
              </a:rPr>
              <a:t>Target Length and Format</a:t>
            </a:r>
          </a:p>
        </p:txBody>
      </p:sp>
      <p:sp>
        <p:nvSpPr>
          <p:cNvPr id="15372" name="Line 17">
            <a:extLst>
              <a:ext uri="{FF2B5EF4-FFF2-40B4-BE49-F238E27FC236}">
                <a16:creationId xmlns:a16="http://schemas.microsoft.com/office/drawing/2014/main" id="{B53ED8CD-9582-6440-8F55-3269E8352993}"/>
              </a:ext>
            </a:extLst>
          </p:cNvPr>
          <p:cNvSpPr>
            <a:spLocks noChangeShapeType="1"/>
          </p:cNvSpPr>
          <p:nvPr/>
        </p:nvSpPr>
        <p:spPr bwMode="auto">
          <a:xfrm flipV="1">
            <a:off x="5715000" y="4343400"/>
            <a:ext cx="0" cy="762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pic>
        <p:nvPicPr>
          <p:cNvPr id="2" name="Online Media 1" descr="Recorded Sound">
            <a:hlinkClick r:id="" action="ppaction://media"/>
            <a:extLst>
              <a:ext uri="{FF2B5EF4-FFF2-40B4-BE49-F238E27FC236}">
                <a16:creationId xmlns:a16="http://schemas.microsoft.com/office/drawing/2014/main" id="{3444EC4F-60B8-B043-A327-D87EA1FE706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26178" y="30099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6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9">
            <a:extLst>
              <a:ext uri="{FF2B5EF4-FFF2-40B4-BE49-F238E27FC236}">
                <a16:creationId xmlns:a16="http://schemas.microsoft.com/office/drawing/2014/main" id="{27116709-7967-9F45-9A68-A66D28AB2E2F}"/>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54BC556F-B23A-CE44-944B-7D2FBE09067F}" type="slidenum">
              <a:rPr lang="en-AU" altLang="en-US" sz="1400">
                <a:solidFill>
                  <a:schemeClr val="hlink"/>
                </a:solidFill>
              </a:rPr>
              <a:pPr>
                <a:spcAft>
                  <a:spcPct val="0"/>
                </a:spcAft>
                <a:buClrTx/>
                <a:buFontTx/>
                <a:buNone/>
              </a:pPr>
              <a:t>14</a:t>
            </a:fld>
            <a:endParaRPr lang="en-AU" altLang="en-US" sz="1400">
              <a:solidFill>
                <a:schemeClr val="hlink"/>
              </a:solidFill>
            </a:endParaRPr>
          </a:p>
        </p:txBody>
      </p:sp>
      <p:sp>
        <p:nvSpPr>
          <p:cNvPr id="16387" name="Rectangle 2">
            <a:extLst>
              <a:ext uri="{FF2B5EF4-FFF2-40B4-BE49-F238E27FC236}">
                <a16:creationId xmlns:a16="http://schemas.microsoft.com/office/drawing/2014/main" id="{D94D2EBD-6332-F944-AB42-C29F2EB74119}"/>
              </a:ext>
            </a:extLst>
          </p:cNvPr>
          <p:cNvSpPr>
            <a:spLocks noGrp="1" noChangeArrowheads="1"/>
          </p:cNvSpPr>
          <p:nvPr>
            <p:ph type="title" idx="4294967295"/>
          </p:nvPr>
        </p:nvSpPr>
        <p:spPr>
          <a:noFill/>
        </p:spPr>
        <p:txBody>
          <a:bodyPr/>
          <a:lstStyle/>
          <a:p>
            <a:pPr eaLnBrk="1" hangingPunct="1"/>
            <a:r>
              <a:rPr lang="en-US" altLang="en-US"/>
              <a:t>CFEC Functions for Column 4</a:t>
            </a:r>
          </a:p>
        </p:txBody>
      </p:sp>
      <p:sp>
        <p:nvSpPr>
          <p:cNvPr id="16388" name="Rectangle 3">
            <a:extLst>
              <a:ext uri="{FF2B5EF4-FFF2-40B4-BE49-F238E27FC236}">
                <a16:creationId xmlns:a16="http://schemas.microsoft.com/office/drawing/2014/main" id="{19E25348-1656-5747-89A8-2B12B704887A}"/>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16389" name="Rectangle 16">
            <a:extLst>
              <a:ext uri="{FF2B5EF4-FFF2-40B4-BE49-F238E27FC236}">
                <a16:creationId xmlns:a16="http://schemas.microsoft.com/office/drawing/2014/main" id="{4CDC5C47-0343-6441-9DDB-C8E5CCCCC300}"/>
              </a:ext>
            </a:extLst>
          </p:cNvPr>
          <p:cNvSpPr>
            <a:spLocks noChangeArrowheads="1"/>
          </p:cNvSpPr>
          <p:nvPr/>
        </p:nvSpPr>
        <p:spPr bwMode="auto">
          <a:xfrm>
            <a:off x="228600" y="3238500"/>
            <a:ext cx="8382000" cy="4572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16390" name="Picture 17">
            <a:extLst>
              <a:ext uri="{FF2B5EF4-FFF2-40B4-BE49-F238E27FC236}">
                <a16:creationId xmlns:a16="http://schemas.microsoft.com/office/drawing/2014/main" id="{5F281CE2-B3AA-A148-AD5B-8CEEE84293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2103"/>
          <a:stretch>
            <a:fillRect/>
          </a:stretch>
        </p:blipFill>
        <p:spPr bwMode="auto">
          <a:xfrm>
            <a:off x="1828800" y="44196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16391" name="Rectangle 18">
            <a:extLst>
              <a:ext uri="{FF2B5EF4-FFF2-40B4-BE49-F238E27FC236}">
                <a16:creationId xmlns:a16="http://schemas.microsoft.com/office/drawing/2014/main" id="{DBC09775-986D-0C4F-8ABC-17DCD96FD1A4}"/>
              </a:ext>
            </a:extLst>
          </p:cNvPr>
          <p:cNvSpPr>
            <a:spLocks noChangeArrowheads="1"/>
          </p:cNvSpPr>
          <p:nvPr/>
        </p:nvSpPr>
        <p:spPr bwMode="auto">
          <a:xfrm>
            <a:off x="1828800" y="5181600"/>
            <a:ext cx="4495800" cy="2286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6392" name="Line 19">
            <a:extLst>
              <a:ext uri="{FF2B5EF4-FFF2-40B4-BE49-F238E27FC236}">
                <a16:creationId xmlns:a16="http://schemas.microsoft.com/office/drawing/2014/main" id="{CA4997FB-6C81-2740-AA9E-8EB3A286FC77}"/>
              </a:ext>
            </a:extLst>
          </p:cNvPr>
          <p:cNvSpPr>
            <a:spLocks noChangeShapeType="1"/>
          </p:cNvSpPr>
          <p:nvPr/>
        </p:nvSpPr>
        <p:spPr bwMode="auto">
          <a:xfrm flipV="1">
            <a:off x="1981200" y="3733800"/>
            <a:ext cx="685800" cy="1524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6393" name="Oval 20">
            <a:extLst>
              <a:ext uri="{FF2B5EF4-FFF2-40B4-BE49-F238E27FC236}">
                <a16:creationId xmlns:a16="http://schemas.microsoft.com/office/drawing/2014/main" id="{3E7ABE97-1462-024D-9B0B-440ACFA79DB3}"/>
              </a:ext>
            </a:extLst>
          </p:cNvPr>
          <p:cNvSpPr>
            <a:spLocks noChangeArrowheads="1"/>
          </p:cNvSpPr>
          <p:nvPr/>
        </p:nvSpPr>
        <p:spPr bwMode="auto">
          <a:xfrm>
            <a:off x="3632200" y="4914900"/>
            <a:ext cx="6096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6394" name="Oval 21">
            <a:extLst>
              <a:ext uri="{FF2B5EF4-FFF2-40B4-BE49-F238E27FC236}">
                <a16:creationId xmlns:a16="http://schemas.microsoft.com/office/drawing/2014/main" id="{856FC2FF-E854-284D-A54A-7345751C06CA}"/>
              </a:ext>
            </a:extLst>
          </p:cNvPr>
          <p:cNvSpPr>
            <a:spLocks noChangeArrowheads="1"/>
          </p:cNvSpPr>
          <p:nvPr/>
        </p:nvSpPr>
        <p:spPr bwMode="auto">
          <a:xfrm>
            <a:off x="2971800" y="3200400"/>
            <a:ext cx="304800" cy="5334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6395" name="Line 22">
            <a:extLst>
              <a:ext uri="{FF2B5EF4-FFF2-40B4-BE49-F238E27FC236}">
                <a16:creationId xmlns:a16="http://schemas.microsoft.com/office/drawing/2014/main" id="{7C7C1C67-167A-114D-98B7-ECAFDD617763}"/>
              </a:ext>
            </a:extLst>
          </p:cNvPr>
          <p:cNvSpPr>
            <a:spLocks noChangeShapeType="1"/>
          </p:cNvSpPr>
          <p:nvPr/>
        </p:nvSpPr>
        <p:spPr bwMode="auto">
          <a:xfrm flipH="1" flipV="1">
            <a:off x="3124200" y="3733800"/>
            <a:ext cx="762000" cy="1143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6396" name="Oval 23">
            <a:extLst>
              <a:ext uri="{FF2B5EF4-FFF2-40B4-BE49-F238E27FC236}">
                <a16:creationId xmlns:a16="http://schemas.microsoft.com/office/drawing/2014/main" id="{A9D1EBE4-3D2C-4A45-BFCE-18355917C3A4}"/>
              </a:ext>
            </a:extLst>
          </p:cNvPr>
          <p:cNvSpPr>
            <a:spLocks noChangeArrowheads="1"/>
          </p:cNvSpPr>
          <p:nvPr/>
        </p:nvSpPr>
        <p:spPr bwMode="auto">
          <a:xfrm>
            <a:off x="1752600" y="5181600"/>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6397" name="Oval 25">
            <a:extLst>
              <a:ext uri="{FF2B5EF4-FFF2-40B4-BE49-F238E27FC236}">
                <a16:creationId xmlns:a16="http://schemas.microsoft.com/office/drawing/2014/main" id="{79A4EBD9-9B62-F048-B100-95875B92F7E3}"/>
              </a:ext>
            </a:extLst>
          </p:cNvPr>
          <p:cNvSpPr>
            <a:spLocks noChangeArrowheads="1"/>
          </p:cNvSpPr>
          <p:nvPr/>
        </p:nvSpPr>
        <p:spPr bwMode="auto">
          <a:xfrm>
            <a:off x="2438400" y="3200400"/>
            <a:ext cx="457200" cy="5334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68DA7B7B-EBFF-9546-BCB1-90F7C68E5DF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043113" y="284003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3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9">
            <a:extLst>
              <a:ext uri="{FF2B5EF4-FFF2-40B4-BE49-F238E27FC236}">
                <a16:creationId xmlns:a16="http://schemas.microsoft.com/office/drawing/2014/main" id="{A2062D55-AD73-CF41-9C0A-4AD4D9A8EEBB}"/>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446F46E0-6104-EF4C-A5CE-F76950937CB2}" type="slidenum">
              <a:rPr lang="en-AU" altLang="en-US" sz="1400">
                <a:solidFill>
                  <a:schemeClr val="hlink"/>
                </a:solidFill>
              </a:rPr>
              <a:pPr>
                <a:spcAft>
                  <a:spcPct val="0"/>
                </a:spcAft>
                <a:buClrTx/>
                <a:buFontTx/>
                <a:buNone/>
              </a:pPr>
              <a:t>15</a:t>
            </a:fld>
            <a:endParaRPr lang="en-AU" altLang="en-US" sz="1400">
              <a:solidFill>
                <a:schemeClr val="hlink"/>
              </a:solidFill>
            </a:endParaRPr>
          </a:p>
        </p:txBody>
      </p:sp>
      <p:sp>
        <p:nvSpPr>
          <p:cNvPr id="17411" name="Rectangle 2">
            <a:extLst>
              <a:ext uri="{FF2B5EF4-FFF2-40B4-BE49-F238E27FC236}">
                <a16:creationId xmlns:a16="http://schemas.microsoft.com/office/drawing/2014/main" id="{501762DC-5A1B-244C-95FC-54C9D3C8B855}"/>
              </a:ext>
            </a:extLst>
          </p:cNvPr>
          <p:cNvSpPr>
            <a:spLocks noGrp="1" noChangeArrowheads="1"/>
          </p:cNvSpPr>
          <p:nvPr>
            <p:ph type="title" idx="4294967295"/>
          </p:nvPr>
        </p:nvSpPr>
        <p:spPr>
          <a:noFill/>
        </p:spPr>
        <p:txBody>
          <a:bodyPr/>
          <a:lstStyle/>
          <a:p>
            <a:pPr eaLnBrk="1" hangingPunct="1"/>
            <a:r>
              <a:rPr lang="en-US" altLang="en-US"/>
              <a:t>Three CFEC Tests</a:t>
            </a:r>
          </a:p>
        </p:txBody>
      </p:sp>
      <p:sp>
        <p:nvSpPr>
          <p:cNvPr id="17412" name="Rectangle 3">
            <a:extLst>
              <a:ext uri="{FF2B5EF4-FFF2-40B4-BE49-F238E27FC236}">
                <a16:creationId xmlns:a16="http://schemas.microsoft.com/office/drawing/2014/main" id="{B032590B-F827-4B41-943E-1FE5FE2CADE3}"/>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17413" name="Rectangle 16">
            <a:extLst>
              <a:ext uri="{FF2B5EF4-FFF2-40B4-BE49-F238E27FC236}">
                <a16:creationId xmlns:a16="http://schemas.microsoft.com/office/drawing/2014/main" id="{94F022E6-DD04-4A41-812D-84342EB97A0F}"/>
              </a:ext>
            </a:extLst>
          </p:cNvPr>
          <p:cNvSpPr>
            <a:spLocks noChangeArrowheads="1"/>
          </p:cNvSpPr>
          <p:nvPr/>
        </p:nvSpPr>
        <p:spPr bwMode="auto">
          <a:xfrm>
            <a:off x="228600" y="3238500"/>
            <a:ext cx="8382000" cy="4572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17414" name="Picture 17">
            <a:extLst>
              <a:ext uri="{FF2B5EF4-FFF2-40B4-BE49-F238E27FC236}">
                <a16:creationId xmlns:a16="http://schemas.microsoft.com/office/drawing/2014/main" id="{B890921A-5A1F-A945-888E-48D097ED5AA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44067" r="27785" b="36723"/>
          <a:stretch>
            <a:fillRect/>
          </a:stretch>
        </p:blipFill>
        <p:spPr bwMode="auto">
          <a:xfrm>
            <a:off x="174625" y="4687888"/>
            <a:ext cx="8864600" cy="798512"/>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17415" name="Oval 20">
            <a:extLst>
              <a:ext uri="{FF2B5EF4-FFF2-40B4-BE49-F238E27FC236}">
                <a16:creationId xmlns:a16="http://schemas.microsoft.com/office/drawing/2014/main" id="{3D140EEB-CF4A-0D4D-B655-542EF09D8054}"/>
              </a:ext>
            </a:extLst>
          </p:cNvPr>
          <p:cNvSpPr>
            <a:spLocks noChangeArrowheads="1"/>
          </p:cNvSpPr>
          <p:nvPr/>
        </p:nvSpPr>
        <p:spPr bwMode="auto">
          <a:xfrm>
            <a:off x="6183313" y="4735513"/>
            <a:ext cx="2628900" cy="750887"/>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7416" name="Oval 20">
            <a:extLst>
              <a:ext uri="{FF2B5EF4-FFF2-40B4-BE49-F238E27FC236}">
                <a16:creationId xmlns:a16="http://schemas.microsoft.com/office/drawing/2014/main" id="{EE0C4B44-8824-E04C-88F8-0C75AF08212A}"/>
              </a:ext>
            </a:extLst>
          </p:cNvPr>
          <p:cNvSpPr>
            <a:spLocks noChangeArrowheads="1"/>
          </p:cNvSpPr>
          <p:nvPr/>
        </p:nvSpPr>
        <p:spPr bwMode="auto">
          <a:xfrm>
            <a:off x="3460750" y="4703763"/>
            <a:ext cx="2330450" cy="782637"/>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7417" name="Oval 20">
            <a:extLst>
              <a:ext uri="{FF2B5EF4-FFF2-40B4-BE49-F238E27FC236}">
                <a16:creationId xmlns:a16="http://schemas.microsoft.com/office/drawing/2014/main" id="{F6E6C9FC-775B-5144-90AC-BA6A85945D2F}"/>
              </a:ext>
            </a:extLst>
          </p:cNvPr>
          <p:cNvSpPr>
            <a:spLocks noChangeArrowheads="1"/>
          </p:cNvSpPr>
          <p:nvPr/>
        </p:nvSpPr>
        <p:spPr bwMode="auto">
          <a:xfrm>
            <a:off x="682625" y="4687888"/>
            <a:ext cx="2441575" cy="782637"/>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cxnSp>
        <p:nvCxnSpPr>
          <p:cNvPr id="17418" name="Curved Connector 4">
            <a:extLst>
              <a:ext uri="{FF2B5EF4-FFF2-40B4-BE49-F238E27FC236}">
                <a16:creationId xmlns:a16="http://schemas.microsoft.com/office/drawing/2014/main" id="{8782DA67-10D0-EE4B-927E-082D787BA1E0}"/>
              </a:ext>
            </a:extLst>
          </p:cNvPr>
          <p:cNvCxnSpPr>
            <a:cxnSpLocks noChangeShapeType="1"/>
            <a:stCxn id="17417" idx="2"/>
            <a:endCxn id="17419" idx="1"/>
          </p:cNvCxnSpPr>
          <p:nvPr/>
        </p:nvCxnSpPr>
        <p:spPr bwMode="auto">
          <a:xfrm rot="10800000" flipH="1">
            <a:off x="682625" y="3295650"/>
            <a:ext cx="612775" cy="1784350"/>
          </a:xfrm>
          <a:prstGeom prst="curvedConnector3">
            <a:avLst>
              <a:gd name="adj1" fmla="val -37306"/>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sp>
        <p:nvSpPr>
          <p:cNvPr id="17419" name="Rectangle 5">
            <a:extLst>
              <a:ext uri="{FF2B5EF4-FFF2-40B4-BE49-F238E27FC236}">
                <a16:creationId xmlns:a16="http://schemas.microsoft.com/office/drawing/2014/main" id="{EA7EF476-A4C4-E449-A4C2-2FF545F881C9}"/>
              </a:ext>
            </a:extLst>
          </p:cNvPr>
          <p:cNvSpPr>
            <a:spLocks noChangeArrowheads="1"/>
          </p:cNvSpPr>
          <p:nvPr/>
        </p:nvSpPr>
        <p:spPr bwMode="auto">
          <a:xfrm>
            <a:off x="1295400" y="3238500"/>
            <a:ext cx="3048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7420" name="Rectangle 20">
            <a:extLst>
              <a:ext uri="{FF2B5EF4-FFF2-40B4-BE49-F238E27FC236}">
                <a16:creationId xmlns:a16="http://schemas.microsoft.com/office/drawing/2014/main" id="{EC217C42-9813-BE45-9A3C-10D62C5CE95B}"/>
              </a:ext>
            </a:extLst>
          </p:cNvPr>
          <p:cNvSpPr>
            <a:spLocks noChangeArrowheads="1"/>
          </p:cNvSpPr>
          <p:nvPr/>
        </p:nvSpPr>
        <p:spPr bwMode="auto">
          <a:xfrm>
            <a:off x="1295400" y="3390900"/>
            <a:ext cx="3048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7421" name="Rectangle 21">
            <a:extLst>
              <a:ext uri="{FF2B5EF4-FFF2-40B4-BE49-F238E27FC236}">
                <a16:creationId xmlns:a16="http://schemas.microsoft.com/office/drawing/2014/main" id="{910278C8-E033-D748-AE74-C949C8C40847}"/>
              </a:ext>
            </a:extLst>
          </p:cNvPr>
          <p:cNvSpPr>
            <a:spLocks noChangeArrowheads="1"/>
          </p:cNvSpPr>
          <p:nvPr/>
        </p:nvSpPr>
        <p:spPr bwMode="auto">
          <a:xfrm>
            <a:off x="1295400" y="3543300"/>
            <a:ext cx="304800" cy="11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cxnSp>
        <p:nvCxnSpPr>
          <p:cNvPr id="17422" name="Curved Connector 26">
            <a:extLst>
              <a:ext uri="{FF2B5EF4-FFF2-40B4-BE49-F238E27FC236}">
                <a16:creationId xmlns:a16="http://schemas.microsoft.com/office/drawing/2014/main" id="{CE1BBF76-DDD5-8A48-842B-9F77E0E8C6B0}"/>
              </a:ext>
            </a:extLst>
          </p:cNvPr>
          <p:cNvCxnSpPr>
            <a:cxnSpLocks noChangeShapeType="1"/>
            <a:stCxn id="17416" idx="1"/>
            <a:endCxn id="17420" idx="1"/>
          </p:cNvCxnSpPr>
          <p:nvPr/>
        </p:nvCxnSpPr>
        <p:spPr bwMode="auto">
          <a:xfrm rot="16200000" flipV="1">
            <a:off x="1863725" y="2879725"/>
            <a:ext cx="1370013" cy="2506663"/>
          </a:xfrm>
          <a:prstGeom prst="curvedConnector4">
            <a:avLst>
              <a:gd name="adj1" fmla="val 22417"/>
              <a:gd name="adj2" fmla="val 115199"/>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cxnSp>
        <p:nvCxnSpPr>
          <p:cNvPr id="17423" name="Curved Connector 29">
            <a:extLst>
              <a:ext uri="{FF2B5EF4-FFF2-40B4-BE49-F238E27FC236}">
                <a16:creationId xmlns:a16="http://schemas.microsoft.com/office/drawing/2014/main" id="{B3EF2228-0542-6F48-BAF9-99B9C2D620FA}"/>
              </a:ext>
            </a:extLst>
          </p:cNvPr>
          <p:cNvCxnSpPr>
            <a:cxnSpLocks noChangeShapeType="1"/>
            <a:stCxn id="17415" idx="1"/>
            <a:endCxn id="17421" idx="1"/>
          </p:cNvCxnSpPr>
          <p:nvPr/>
        </p:nvCxnSpPr>
        <p:spPr bwMode="auto">
          <a:xfrm rot="16200000" flipV="1">
            <a:off x="3309938" y="1585912"/>
            <a:ext cx="1244600" cy="5273675"/>
          </a:xfrm>
          <a:prstGeom prst="curvedConnector4">
            <a:avLst>
              <a:gd name="adj1" fmla="val 43287"/>
              <a:gd name="adj2" fmla="val 104333"/>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pic>
        <p:nvPicPr>
          <p:cNvPr id="2" name="Online Media 1" descr="Recorded Sound">
            <a:hlinkClick r:id="" action="ppaction://media"/>
            <a:extLst>
              <a:ext uri="{FF2B5EF4-FFF2-40B4-BE49-F238E27FC236}">
                <a16:creationId xmlns:a16="http://schemas.microsoft.com/office/drawing/2014/main" id="{2BEE4679-9252-5448-AFA1-F1FC034E08F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44599"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8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9">
            <a:extLst>
              <a:ext uri="{FF2B5EF4-FFF2-40B4-BE49-F238E27FC236}">
                <a16:creationId xmlns:a16="http://schemas.microsoft.com/office/drawing/2014/main" id="{4D5AAC26-EC0C-F948-8724-02B478CD31DB}"/>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6CFB4812-EAD7-6B45-A155-938C6F4450B5}" type="slidenum">
              <a:rPr lang="en-AU" altLang="en-US" sz="1400">
                <a:solidFill>
                  <a:schemeClr val="hlink"/>
                </a:solidFill>
              </a:rPr>
              <a:pPr>
                <a:spcAft>
                  <a:spcPct val="0"/>
                </a:spcAft>
                <a:buClrTx/>
                <a:buFontTx/>
                <a:buNone/>
              </a:pPr>
              <a:t>16</a:t>
            </a:fld>
            <a:endParaRPr lang="en-AU" altLang="en-US" sz="1400">
              <a:solidFill>
                <a:schemeClr val="hlink"/>
              </a:solidFill>
            </a:endParaRPr>
          </a:p>
        </p:txBody>
      </p:sp>
      <p:sp>
        <p:nvSpPr>
          <p:cNvPr id="18435" name="Rectangle 2">
            <a:extLst>
              <a:ext uri="{FF2B5EF4-FFF2-40B4-BE49-F238E27FC236}">
                <a16:creationId xmlns:a16="http://schemas.microsoft.com/office/drawing/2014/main" id="{A72539F8-40CD-D74C-8DB6-93263E46DD6E}"/>
              </a:ext>
            </a:extLst>
          </p:cNvPr>
          <p:cNvSpPr>
            <a:spLocks noGrp="1" noChangeArrowheads="1"/>
          </p:cNvSpPr>
          <p:nvPr>
            <p:ph type="title" idx="4294967295"/>
          </p:nvPr>
        </p:nvSpPr>
        <p:spPr>
          <a:noFill/>
        </p:spPr>
        <p:txBody>
          <a:bodyPr/>
          <a:lstStyle/>
          <a:p>
            <a:pPr eaLnBrk="1" hangingPunct="1"/>
            <a:r>
              <a:rPr lang="en-US" altLang="en-US"/>
              <a:t>CFEC Functions Source Attributes</a:t>
            </a:r>
          </a:p>
        </p:txBody>
      </p:sp>
      <p:sp>
        <p:nvSpPr>
          <p:cNvPr id="18436" name="Rectangle 3">
            <a:extLst>
              <a:ext uri="{FF2B5EF4-FFF2-40B4-BE49-F238E27FC236}">
                <a16:creationId xmlns:a16="http://schemas.microsoft.com/office/drawing/2014/main" id="{634EEE6A-5341-E449-87B5-B3F3DE51CEA5}"/>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18437" name="Rectangle 4">
            <a:extLst>
              <a:ext uri="{FF2B5EF4-FFF2-40B4-BE49-F238E27FC236}">
                <a16:creationId xmlns:a16="http://schemas.microsoft.com/office/drawing/2014/main" id="{423F6ED5-3F7E-6342-91DB-3C01275F585F}"/>
              </a:ext>
            </a:extLst>
          </p:cNvPr>
          <p:cNvSpPr>
            <a:spLocks noChangeArrowheads="1"/>
          </p:cNvSpPr>
          <p:nvPr/>
        </p:nvSpPr>
        <p:spPr bwMode="auto">
          <a:xfrm>
            <a:off x="4191000" y="3251200"/>
            <a:ext cx="1219200" cy="4572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18438" name="Picture 5">
            <a:extLst>
              <a:ext uri="{FF2B5EF4-FFF2-40B4-BE49-F238E27FC236}">
                <a16:creationId xmlns:a16="http://schemas.microsoft.com/office/drawing/2014/main" id="{620F1D9B-F3B9-314E-9C36-A8839376E98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2103"/>
          <a:stretch>
            <a:fillRect/>
          </a:stretch>
        </p:blipFill>
        <p:spPr bwMode="auto">
          <a:xfrm>
            <a:off x="1828800" y="44196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18439" name="Oval 12">
            <a:extLst>
              <a:ext uri="{FF2B5EF4-FFF2-40B4-BE49-F238E27FC236}">
                <a16:creationId xmlns:a16="http://schemas.microsoft.com/office/drawing/2014/main" id="{D7B41DCB-2DE9-924F-9F7F-B895B00CEAA5}"/>
              </a:ext>
            </a:extLst>
          </p:cNvPr>
          <p:cNvSpPr>
            <a:spLocks noChangeArrowheads="1"/>
          </p:cNvSpPr>
          <p:nvPr/>
        </p:nvSpPr>
        <p:spPr bwMode="auto">
          <a:xfrm>
            <a:off x="1981200" y="5181600"/>
            <a:ext cx="7620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440" name="Line 17">
            <a:extLst>
              <a:ext uri="{FF2B5EF4-FFF2-40B4-BE49-F238E27FC236}">
                <a16:creationId xmlns:a16="http://schemas.microsoft.com/office/drawing/2014/main" id="{CEC979FB-8CAF-2C4F-8CC0-42499EA86A6D}"/>
              </a:ext>
            </a:extLst>
          </p:cNvPr>
          <p:cNvSpPr>
            <a:spLocks noChangeShapeType="1"/>
          </p:cNvSpPr>
          <p:nvPr/>
        </p:nvSpPr>
        <p:spPr bwMode="auto">
          <a:xfrm flipV="1">
            <a:off x="2438400" y="3733800"/>
            <a:ext cx="1752600" cy="14478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8441" name="Oval 18">
            <a:extLst>
              <a:ext uri="{FF2B5EF4-FFF2-40B4-BE49-F238E27FC236}">
                <a16:creationId xmlns:a16="http://schemas.microsoft.com/office/drawing/2014/main" id="{53AC4883-FFC4-F048-87D0-5B5EF8FDBE45}"/>
              </a:ext>
            </a:extLst>
          </p:cNvPr>
          <p:cNvSpPr>
            <a:spLocks noChangeArrowheads="1"/>
          </p:cNvSpPr>
          <p:nvPr/>
        </p:nvSpPr>
        <p:spPr bwMode="auto">
          <a:xfrm>
            <a:off x="3124200" y="5181600"/>
            <a:ext cx="7620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442" name="Oval 19">
            <a:extLst>
              <a:ext uri="{FF2B5EF4-FFF2-40B4-BE49-F238E27FC236}">
                <a16:creationId xmlns:a16="http://schemas.microsoft.com/office/drawing/2014/main" id="{160CC89D-7F11-5A4A-B2E1-285AC138B9BA}"/>
              </a:ext>
            </a:extLst>
          </p:cNvPr>
          <p:cNvSpPr>
            <a:spLocks noChangeArrowheads="1"/>
          </p:cNvSpPr>
          <p:nvPr/>
        </p:nvSpPr>
        <p:spPr bwMode="auto">
          <a:xfrm>
            <a:off x="4191000" y="5181600"/>
            <a:ext cx="7620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03230C58-8EC0-D242-9384-F5DC4D693D7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807535" y="296884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3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9">
            <a:extLst>
              <a:ext uri="{FF2B5EF4-FFF2-40B4-BE49-F238E27FC236}">
                <a16:creationId xmlns:a16="http://schemas.microsoft.com/office/drawing/2014/main" id="{AE22D25A-9F2C-4049-9827-7AB022A0303B}"/>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44CC422D-B117-604F-9EB0-133201322017}" type="slidenum">
              <a:rPr lang="en-AU" altLang="en-US" sz="1400">
                <a:solidFill>
                  <a:schemeClr val="hlink"/>
                </a:solidFill>
              </a:rPr>
              <a:pPr>
                <a:spcAft>
                  <a:spcPct val="0"/>
                </a:spcAft>
                <a:buClrTx/>
                <a:buFontTx/>
                <a:buNone/>
              </a:pPr>
              <a:t>17</a:t>
            </a:fld>
            <a:endParaRPr lang="en-AU" altLang="en-US" sz="1400">
              <a:solidFill>
                <a:schemeClr val="hlink"/>
              </a:solidFill>
            </a:endParaRPr>
          </a:p>
        </p:txBody>
      </p:sp>
      <p:sp>
        <p:nvSpPr>
          <p:cNvPr id="19459" name="Rectangle 2">
            <a:extLst>
              <a:ext uri="{FF2B5EF4-FFF2-40B4-BE49-F238E27FC236}">
                <a16:creationId xmlns:a16="http://schemas.microsoft.com/office/drawing/2014/main" id="{6E7C9792-83EB-F74E-9BBD-45111E1C7C06}"/>
              </a:ext>
            </a:extLst>
          </p:cNvPr>
          <p:cNvSpPr>
            <a:spLocks noGrp="1" noChangeArrowheads="1"/>
          </p:cNvSpPr>
          <p:nvPr>
            <p:ph type="title" idx="4294967295"/>
          </p:nvPr>
        </p:nvSpPr>
        <p:spPr>
          <a:noFill/>
        </p:spPr>
        <p:txBody>
          <a:bodyPr/>
          <a:lstStyle/>
          <a:p>
            <a:pPr eaLnBrk="1" hangingPunct="1"/>
            <a:r>
              <a:rPr lang="en-US" altLang="en-US"/>
              <a:t>CFEC Functions Constant Attributes</a:t>
            </a:r>
          </a:p>
        </p:txBody>
      </p:sp>
      <p:sp>
        <p:nvSpPr>
          <p:cNvPr id="19460" name="Rectangle 3">
            <a:extLst>
              <a:ext uri="{FF2B5EF4-FFF2-40B4-BE49-F238E27FC236}">
                <a16:creationId xmlns:a16="http://schemas.microsoft.com/office/drawing/2014/main" id="{19F6A10D-15A4-CD4C-9B76-78D01BAEB8C5}"/>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pic>
        <p:nvPicPr>
          <p:cNvPr id="19461" name="Picture 5">
            <a:extLst>
              <a:ext uri="{FF2B5EF4-FFF2-40B4-BE49-F238E27FC236}">
                <a16:creationId xmlns:a16="http://schemas.microsoft.com/office/drawing/2014/main" id="{8ED229B2-3C06-8943-A914-0BF6FA4D67A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2103"/>
          <a:stretch>
            <a:fillRect/>
          </a:stretch>
        </p:blipFill>
        <p:spPr bwMode="auto">
          <a:xfrm>
            <a:off x="1828800" y="44196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19462" name="Line 6">
            <a:extLst>
              <a:ext uri="{FF2B5EF4-FFF2-40B4-BE49-F238E27FC236}">
                <a16:creationId xmlns:a16="http://schemas.microsoft.com/office/drawing/2014/main" id="{8E090A2C-D24A-2E44-A58A-683255D9F71F}"/>
              </a:ext>
            </a:extLst>
          </p:cNvPr>
          <p:cNvSpPr>
            <a:spLocks noChangeShapeType="1"/>
          </p:cNvSpPr>
          <p:nvPr/>
        </p:nvSpPr>
        <p:spPr bwMode="auto">
          <a:xfrm flipV="1">
            <a:off x="3048000" y="3352800"/>
            <a:ext cx="4114800" cy="1905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9463" name="Oval 7">
            <a:extLst>
              <a:ext uri="{FF2B5EF4-FFF2-40B4-BE49-F238E27FC236}">
                <a16:creationId xmlns:a16="http://schemas.microsoft.com/office/drawing/2014/main" id="{E0EC5681-1E12-2A47-A1DC-6C3E5EE570ED}"/>
              </a:ext>
            </a:extLst>
          </p:cNvPr>
          <p:cNvSpPr>
            <a:spLocks noChangeArrowheads="1"/>
          </p:cNvSpPr>
          <p:nvPr/>
        </p:nvSpPr>
        <p:spPr bwMode="auto">
          <a:xfrm>
            <a:off x="2743200" y="5181600"/>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9464" name="Oval 9">
            <a:extLst>
              <a:ext uri="{FF2B5EF4-FFF2-40B4-BE49-F238E27FC236}">
                <a16:creationId xmlns:a16="http://schemas.microsoft.com/office/drawing/2014/main" id="{50398371-3DE6-D840-960A-A7785F800411}"/>
              </a:ext>
            </a:extLst>
          </p:cNvPr>
          <p:cNvSpPr>
            <a:spLocks noChangeArrowheads="1"/>
          </p:cNvSpPr>
          <p:nvPr/>
        </p:nvSpPr>
        <p:spPr bwMode="auto">
          <a:xfrm>
            <a:off x="3886200" y="5181600"/>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9465" name="Oval 10">
            <a:extLst>
              <a:ext uri="{FF2B5EF4-FFF2-40B4-BE49-F238E27FC236}">
                <a16:creationId xmlns:a16="http://schemas.microsoft.com/office/drawing/2014/main" id="{F50F7AFF-F27D-CA4A-B2A8-4F3BA2A3AD7E}"/>
              </a:ext>
            </a:extLst>
          </p:cNvPr>
          <p:cNvSpPr>
            <a:spLocks noChangeArrowheads="1"/>
          </p:cNvSpPr>
          <p:nvPr/>
        </p:nvSpPr>
        <p:spPr bwMode="auto">
          <a:xfrm>
            <a:off x="4953000" y="5181600"/>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9466" name="Line 11">
            <a:extLst>
              <a:ext uri="{FF2B5EF4-FFF2-40B4-BE49-F238E27FC236}">
                <a16:creationId xmlns:a16="http://schemas.microsoft.com/office/drawing/2014/main" id="{113A1E02-FC80-0C45-8E04-1DBBF83555E5}"/>
              </a:ext>
            </a:extLst>
          </p:cNvPr>
          <p:cNvSpPr>
            <a:spLocks noChangeShapeType="1"/>
          </p:cNvSpPr>
          <p:nvPr/>
        </p:nvSpPr>
        <p:spPr bwMode="auto">
          <a:xfrm flipV="1">
            <a:off x="4114800" y="3505200"/>
            <a:ext cx="3048000" cy="16764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9467" name="Line 12">
            <a:extLst>
              <a:ext uri="{FF2B5EF4-FFF2-40B4-BE49-F238E27FC236}">
                <a16:creationId xmlns:a16="http://schemas.microsoft.com/office/drawing/2014/main" id="{499F6435-3A4B-7741-B632-C6C1C34584CD}"/>
              </a:ext>
            </a:extLst>
          </p:cNvPr>
          <p:cNvSpPr>
            <a:spLocks noChangeShapeType="1"/>
          </p:cNvSpPr>
          <p:nvPr/>
        </p:nvSpPr>
        <p:spPr bwMode="auto">
          <a:xfrm flipV="1">
            <a:off x="5181600" y="3657600"/>
            <a:ext cx="1981200" cy="1524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pic>
        <p:nvPicPr>
          <p:cNvPr id="2" name="Online Media 1" descr="Recorded Sound">
            <a:hlinkClick r:id="" action="ppaction://media"/>
            <a:extLst>
              <a:ext uri="{FF2B5EF4-FFF2-40B4-BE49-F238E27FC236}">
                <a16:creationId xmlns:a16="http://schemas.microsoft.com/office/drawing/2014/main" id="{A75F643E-1133-AA4D-9E18-2F20D38433A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438400" y="28448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59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9">
            <a:extLst>
              <a:ext uri="{FF2B5EF4-FFF2-40B4-BE49-F238E27FC236}">
                <a16:creationId xmlns:a16="http://schemas.microsoft.com/office/drawing/2014/main" id="{23607A86-124E-6041-9D00-DCAD6084B398}"/>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1B45AA52-2846-AD40-BF5F-DA31F24DF1B1}" type="slidenum">
              <a:rPr lang="en-AU" altLang="en-US" sz="1400">
                <a:solidFill>
                  <a:schemeClr val="hlink"/>
                </a:solidFill>
              </a:rPr>
              <a:pPr>
                <a:spcAft>
                  <a:spcPct val="0"/>
                </a:spcAft>
                <a:buClrTx/>
                <a:buFontTx/>
                <a:buNone/>
              </a:pPr>
              <a:t>18</a:t>
            </a:fld>
            <a:endParaRPr lang="en-AU" altLang="en-US" sz="1400">
              <a:solidFill>
                <a:schemeClr val="hlink"/>
              </a:solidFill>
            </a:endParaRPr>
          </a:p>
        </p:txBody>
      </p:sp>
      <p:sp>
        <p:nvSpPr>
          <p:cNvPr id="20483" name="Rectangle 2">
            <a:extLst>
              <a:ext uri="{FF2B5EF4-FFF2-40B4-BE49-F238E27FC236}">
                <a16:creationId xmlns:a16="http://schemas.microsoft.com/office/drawing/2014/main" id="{5F07E302-FA88-B540-9A12-EBC50E85C85E}"/>
              </a:ext>
            </a:extLst>
          </p:cNvPr>
          <p:cNvSpPr>
            <a:spLocks noGrp="1" noChangeArrowheads="1"/>
          </p:cNvSpPr>
          <p:nvPr>
            <p:ph type="title" idx="4294967295"/>
          </p:nvPr>
        </p:nvSpPr>
        <p:spPr>
          <a:noFill/>
        </p:spPr>
        <p:txBody>
          <a:bodyPr/>
          <a:lstStyle/>
          <a:p>
            <a:pPr eaLnBrk="1" hangingPunct="1"/>
            <a:r>
              <a:rPr lang="en-US" altLang="en-US"/>
              <a:t>CFEC Functions and OR True Condition</a:t>
            </a:r>
          </a:p>
        </p:txBody>
      </p:sp>
      <p:sp>
        <p:nvSpPr>
          <p:cNvPr id="20484" name="Rectangle 3">
            <a:extLst>
              <a:ext uri="{FF2B5EF4-FFF2-40B4-BE49-F238E27FC236}">
                <a16:creationId xmlns:a16="http://schemas.microsoft.com/office/drawing/2014/main" id="{E0407534-8BC5-D84F-A40D-CC9F01B3476B}"/>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20485" name="Rectangle 4">
            <a:extLst>
              <a:ext uri="{FF2B5EF4-FFF2-40B4-BE49-F238E27FC236}">
                <a16:creationId xmlns:a16="http://schemas.microsoft.com/office/drawing/2014/main" id="{64501C78-AA43-6346-B7FD-015EDA0640C1}"/>
              </a:ext>
            </a:extLst>
          </p:cNvPr>
          <p:cNvSpPr>
            <a:spLocks noChangeArrowheads="1"/>
          </p:cNvSpPr>
          <p:nvPr/>
        </p:nvSpPr>
        <p:spPr bwMode="auto">
          <a:xfrm>
            <a:off x="1752600" y="3200400"/>
            <a:ext cx="381000" cy="2286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0486" name="Picture 5">
            <a:extLst>
              <a:ext uri="{FF2B5EF4-FFF2-40B4-BE49-F238E27FC236}">
                <a16:creationId xmlns:a16="http://schemas.microsoft.com/office/drawing/2014/main" id="{93249C70-1DE6-AD48-8D26-4F8A5AE9FFF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2103"/>
          <a:stretch>
            <a:fillRect/>
          </a:stretch>
        </p:blipFill>
        <p:spPr bwMode="auto">
          <a:xfrm>
            <a:off x="1828800" y="44196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0487" name="Line 6">
            <a:extLst>
              <a:ext uri="{FF2B5EF4-FFF2-40B4-BE49-F238E27FC236}">
                <a16:creationId xmlns:a16="http://schemas.microsoft.com/office/drawing/2014/main" id="{929AED27-D328-4F4D-BC3B-E7FB757B2237}"/>
              </a:ext>
            </a:extLst>
          </p:cNvPr>
          <p:cNvSpPr>
            <a:spLocks noChangeShapeType="1"/>
          </p:cNvSpPr>
          <p:nvPr/>
        </p:nvSpPr>
        <p:spPr bwMode="auto">
          <a:xfrm flipH="1" flipV="1">
            <a:off x="2133600" y="3429000"/>
            <a:ext cx="838200" cy="17526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0488" name="Oval 7">
            <a:extLst>
              <a:ext uri="{FF2B5EF4-FFF2-40B4-BE49-F238E27FC236}">
                <a16:creationId xmlns:a16="http://schemas.microsoft.com/office/drawing/2014/main" id="{01D264F1-7687-3E4A-879A-791E2DD363F4}"/>
              </a:ext>
            </a:extLst>
          </p:cNvPr>
          <p:cNvSpPr>
            <a:spLocks noChangeArrowheads="1"/>
          </p:cNvSpPr>
          <p:nvPr/>
        </p:nvSpPr>
        <p:spPr bwMode="auto">
          <a:xfrm>
            <a:off x="2895600" y="5181600"/>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0489" name="Rectangle 16">
            <a:extLst>
              <a:ext uri="{FF2B5EF4-FFF2-40B4-BE49-F238E27FC236}">
                <a16:creationId xmlns:a16="http://schemas.microsoft.com/office/drawing/2014/main" id="{3FE63E59-5F75-8346-8507-592A7131382D}"/>
              </a:ext>
            </a:extLst>
          </p:cNvPr>
          <p:cNvSpPr>
            <a:spLocks noChangeArrowheads="1"/>
          </p:cNvSpPr>
          <p:nvPr/>
        </p:nvSpPr>
        <p:spPr bwMode="auto">
          <a:xfrm>
            <a:off x="1358900" y="370840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71889" name="Text Box 17">
            <a:extLst>
              <a:ext uri="{FF2B5EF4-FFF2-40B4-BE49-F238E27FC236}">
                <a16:creationId xmlns:a16="http://schemas.microsoft.com/office/drawing/2014/main" id="{5332B339-8D00-3449-AAFE-B0E9300B9C1F}"/>
              </a:ext>
            </a:extLst>
          </p:cNvPr>
          <p:cNvSpPr txBox="1">
            <a:spLocks noChangeArrowheads="1"/>
          </p:cNvSpPr>
          <p:nvPr/>
        </p:nvSpPr>
        <p:spPr bwMode="auto">
          <a:xfrm>
            <a:off x="1600200" y="2057400"/>
            <a:ext cx="1662113" cy="393700"/>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Test is True</a:t>
            </a:r>
          </a:p>
        </p:txBody>
      </p:sp>
      <p:sp>
        <p:nvSpPr>
          <p:cNvPr id="20491" name="Line 18">
            <a:extLst>
              <a:ext uri="{FF2B5EF4-FFF2-40B4-BE49-F238E27FC236}">
                <a16:creationId xmlns:a16="http://schemas.microsoft.com/office/drawing/2014/main" id="{0F6EAF8A-9AF9-2144-B3CB-8CD901B1E79E}"/>
              </a:ext>
            </a:extLst>
          </p:cNvPr>
          <p:cNvSpPr>
            <a:spLocks noChangeShapeType="1"/>
          </p:cNvSpPr>
          <p:nvPr/>
        </p:nvSpPr>
        <p:spPr bwMode="auto">
          <a:xfrm>
            <a:off x="1905000" y="2514600"/>
            <a:ext cx="0" cy="6096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0492" name="Oval 21">
            <a:extLst>
              <a:ext uri="{FF2B5EF4-FFF2-40B4-BE49-F238E27FC236}">
                <a16:creationId xmlns:a16="http://schemas.microsoft.com/office/drawing/2014/main" id="{BEF2CE49-53F3-4443-AB0A-55DF83D507C0}"/>
              </a:ext>
            </a:extLst>
          </p:cNvPr>
          <p:cNvSpPr>
            <a:spLocks noChangeArrowheads="1"/>
          </p:cNvSpPr>
          <p:nvPr/>
        </p:nvSpPr>
        <p:spPr bwMode="auto">
          <a:xfrm>
            <a:off x="7162800" y="3200400"/>
            <a:ext cx="304800" cy="2286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C1B54FB1-46A6-884D-A707-5CBC50261D6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222205"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15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9">
            <a:extLst>
              <a:ext uri="{FF2B5EF4-FFF2-40B4-BE49-F238E27FC236}">
                <a16:creationId xmlns:a16="http://schemas.microsoft.com/office/drawing/2014/main" id="{D74F0591-9103-1148-ABDB-CEED847A4420}"/>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AAABB51E-CE36-0A4A-916E-1B110497D926}" type="slidenum">
              <a:rPr lang="en-AU" altLang="en-US" sz="1400">
                <a:solidFill>
                  <a:schemeClr val="hlink"/>
                </a:solidFill>
              </a:rPr>
              <a:pPr>
                <a:spcAft>
                  <a:spcPct val="0"/>
                </a:spcAft>
                <a:buClrTx/>
                <a:buFontTx/>
                <a:buNone/>
              </a:pPr>
              <a:t>19</a:t>
            </a:fld>
            <a:endParaRPr lang="en-AU" altLang="en-US" sz="1400">
              <a:solidFill>
                <a:schemeClr val="hlink"/>
              </a:solidFill>
            </a:endParaRPr>
          </a:p>
        </p:txBody>
      </p:sp>
      <p:sp>
        <p:nvSpPr>
          <p:cNvPr id="21507" name="Rectangle 2">
            <a:extLst>
              <a:ext uri="{FF2B5EF4-FFF2-40B4-BE49-F238E27FC236}">
                <a16:creationId xmlns:a16="http://schemas.microsoft.com/office/drawing/2014/main" id="{F570F81A-284F-7048-93E9-82EB61F7991C}"/>
              </a:ext>
            </a:extLst>
          </p:cNvPr>
          <p:cNvSpPr>
            <a:spLocks noGrp="1" noChangeArrowheads="1"/>
          </p:cNvSpPr>
          <p:nvPr>
            <p:ph type="title" idx="4294967295"/>
          </p:nvPr>
        </p:nvSpPr>
        <p:spPr>
          <a:noFill/>
        </p:spPr>
        <p:txBody>
          <a:bodyPr/>
          <a:lstStyle/>
          <a:p>
            <a:pPr eaLnBrk="1" hangingPunct="1"/>
            <a:r>
              <a:rPr lang="en-US" altLang="en-US"/>
              <a:t>CFEC Functions and OR False Condition</a:t>
            </a:r>
          </a:p>
        </p:txBody>
      </p:sp>
      <p:sp>
        <p:nvSpPr>
          <p:cNvPr id="21508" name="Rectangle 3">
            <a:extLst>
              <a:ext uri="{FF2B5EF4-FFF2-40B4-BE49-F238E27FC236}">
                <a16:creationId xmlns:a16="http://schemas.microsoft.com/office/drawing/2014/main" id="{F0877864-AD46-4140-A7C5-266339131090}"/>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21509" name="Rectangle 4">
            <a:extLst>
              <a:ext uri="{FF2B5EF4-FFF2-40B4-BE49-F238E27FC236}">
                <a16:creationId xmlns:a16="http://schemas.microsoft.com/office/drawing/2014/main" id="{35CB47BB-0FC1-A04B-9F1C-3E8B230F6EDB}"/>
              </a:ext>
            </a:extLst>
          </p:cNvPr>
          <p:cNvSpPr>
            <a:spLocks noChangeArrowheads="1"/>
          </p:cNvSpPr>
          <p:nvPr/>
        </p:nvSpPr>
        <p:spPr bwMode="auto">
          <a:xfrm>
            <a:off x="2209800" y="3200400"/>
            <a:ext cx="304800" cy="27305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1510" name="Picture 5">
            <a:extLst>
              <a:ext uri="{FF2B5EF4-FFF2-40B4-BE49-F238E27FC236}">
                <a16:creationId xmlns:a16="http://schemas.microsoft.com/office/drawing/2014/main" id="{8223576A-CE6E-5141-BE99-4E6AA4C61AC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2103"/>
          <a:stretch>
            <a:fillRect/>
          </a:stretch>
        </p:blipFill>
        <p:spPr bwMode="auto">
          <a:xfrm>
            <a:off x="1828800" y="44196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1511" name="Line 6">
            <a:extLst>
              <a:ext uri="{FF2B5EF4-FFF2-40B4-BE49-F238E27FC236}">
                <a16:creationId xmlns:a16="http://schemas.microsoft.com/office/drawing/2014/main" id="{F977C8EB-C618-694D-A296-5094038E12BA}"/>
              </a:ext>
            </a:extLst>
          </p:cNvPr>
          <p:cNvSpPr>
            <a:spLocks noChangeShapeType="1"/>
          </p:cNvSpPr>
          <p:nvPr/>
        </p:nvSpPr>
        <p:spPr bwMode="auto">
          <a:xfrm flipH="1" flipV="1">
            <a:off x="2362200" y="3429000"/>
            <a:ext cx="609600" cy="17526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1512" name="Oval 7">
            <a:extLst>
              <a:ext uri="{FF2B5EF4-FFF2-40B4-BE49-F238E27FC236}">
                <a16:creationId xmlns:a16="http://schemas.microsoft.com/office/drawing/2014/main" id="{4E2C2BB6-2972-034F-9312-C3581EDA4D11}"/>
              </a:ext>
            </a:extLst>
          </p:cNvPr>
          <p:cNvSpPr>
            <a:spLocks noChangeArrowheads="1"/>
          </p:cNvSpPr>
          <p:nvPr/>
        </p:nvSpPr>
        <p:spPr bwMode="auto">
          <a:xfrm>
            <a:off x="2895600" y="5181600"/>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1513" name="Rectangle 14">
            <a:extLst>
              <a:ext uri="{FF2B5EF4-FFF2-40B4-BE49-F238E27FC236}">
                <a16:creationId xmlns:a16="http://schemas.microsoft.com/office/drawing/2014/main" id="{6D269117-9577-E34F-B833-DA88F0642490}"/>
              </a:ext>
            </a:extLst>
          </p:cNvPr>
          <p:cNvSpPr>
            <a:spLocks noChangeArrowheads="1"/>
          </p:cNvSpPr>
          <p:nvPr/>
        </p:nvSpPr>
        <p:spPr bwMode="auto">
          <a:xfrm>
            <a:off x="1358900" y="340360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71891" name="Text Box 19">
            <a:extLst>
              <a:ext uri="{FF2B5EF4-FFF2-40B4-BE49-F238E27FC236}">
                <a16:creationId xmlns:a16="http://schemas.microsoft.com/office/drawing/2014/main" id="{73AFDB97-A84C-6848-9663-16C7366F5C8E}"/>
              </a:ext>
            </a:extLst>
          </p:cNvPr>
          <p:cNvSpPr txBox="1">
            <a:spLocks noChangeArrowheads="1"/>
          </p:cNvSpPr>
          <p:nvPr/>
        </p:nvSpPr>
        <p:spPr bwMode="auto">
          <a:xfrm>
            <a:off x="2209800" y="2501900"/>
            <a:ext cx="1770063" cy="393700"/>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Test is False</a:t>
            </a:r>
          </a:p>
        </p:txBody>
      </p:sp>
      <p:sp>
        <p:nvSpPr>
          <p:cNvPr id="21515" name="Line 20">
            <a:extLst>
              <a:ext uri="{FF2B5EF4-FFF2-40B4-BE49-F238E27FC236}">
                <a16:creationId xmlns:a16="http://schemas.microsoft.com/office/drawing/2014/main" id="{5E77C233-3EAD-D24A-ABC9-1FD22F94F0B2}"/>
              </a:ext>
            </a:extLst>
          </p:cNvPr>
          <p:cNvSpPr>
            <a:spLocks noChangeShapeType="1"/>
          </p:cNvSpPr>
          <p:nvPr/>
        </p:nvSpPr>
        <p:spPr bwMode="auto">
          <a:xfrm>
            <a:off x="2362200" y="2895600"/>
            <a:ext cx="0" cy="2286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1516" name="Oval 21">
            <a:extLst>
              <a:ext uri="{FF2B5EF4-FFF2-40B4-BE49-F238E27FC236}">
                <a16:creationId xmlns:a16="http://schemas.microsoft.com/office/drawing/2014/main" id="{F2ED2E4C-7C4F-1442-BD2D-199759CD5B36}"/>
              </a:ext>
            </a:extLst>
          </p:cNvPr>
          <p:cNvSpPr>
            <a:spLocks noChangeArrowheads="1"/>
          </p:cNvSpPr>
          <p:nvPr/>
        </p:nvSpPr>
        <p:spPr bwMode="auto">
          <a:xfrm>
            <a:off x="7162800" y="3200400"/>
            <a:ext cx="304800" cy="2286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1FE1D2C2-5AB6-FA42-91D6-CD2A0A045C6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235200" y="306705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7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9">
            <a:extLst>
              <a:ext uri="{FF2B5EF4-FFF2-40B4-BE49-F238E27FC236}">
                <a16:creationId xmlns:a16="http://schemas.microsoft.com/office/drawing/2014/main" id="{8B3F600E-3832-AF43-B6B6-AB56E6EA01B4}"/>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01E7CC06-A065-384F-BEEC-E2FB10109FCB}" type="slidenum">
              <a:rPr lang="en-AU" altLang="en-US" sz="1400">
                <a:solidFill>
                  <a:schemeClr val="hlink"/>
                </a:solidFill>
              </a:rPr>
              <a:pPr>
                <a:spcAft>
                  <a:spcPct val="0"/>
                </a:spcAft>
                <a:buClrTx/>
                <a:buFontTx/>
                <a:buNone/>
              </a:pPr>
              <a:t>2</a:t>
            </a:fld>
            <a:endParaRPr lang="en-AU" altLang="en-US" sz="1400">
              <a:solidFill>
                <a:schemeClr val="hlink"/>
              </a:solidFill>
            </a:endParaRPr>
          </a:p>
        </p:txBody>
      </p:sp>
      <p:sp>
        <p:nvSpPr>
          <p:cNvPr id="4099" name="Rectangle 2">
            <a:extLst>
              <a:ext uri="{FF2B5EF4-FFF2-40B4-BE49-F238E27FC236}">
                <a16:creationId xmlns:a16="http://schemas.microsoft.com/office/drawing/2014/main" id="{D00A8332-DB96-2748-987A-7F3D55505760}"/>
              </a:ext>
            </a:extLst>
          </p:cNvPr>
          <p:cNvSpPr>
            <a:spLocks noGrp="1" noChangeArrowheads="1"/>
          </p:cNvSpPr>
          <p:nvPr>
            <p:ph type="title" idx="4294967295"/>
          </p:nvPr>
        </p:nvSpPr>
        <p:spPr>
          <a:noFill/>
        </p:spPr>
        <p:txBody>
          <a:bodyPr/>
          <a:lstStyle/>
          <a:p>
            <a:pPr eaLnBrk="1" hangingPunct="1"/>
            <a:r>
              <a:rPr lang="en-US" altLang="en-US"/>
              <a:t>Module Objectives</a:t>
            </a:r>
          </a:p>
        </p:txBody>
      </p:sp>
      <p:sp>
        <p:nvSpPr>
          <p:cNvPr id="4100" name="Rectangle 3">
            <a:extLst>
              <a:ext uri="{FF2B5EF4-FFF2-40B4-BE49-F238E27FC236}">
                <a16:creationId xmlns:a16="http://schemas.microsoft.com/office/drawing/2014/main" id="{E361010B-55A9-EE4F-B6E2-067CEDDFF7AF}"/>
              </a:ext>
            </a:extLst>
          </p:cNvPr>
          <p:cNvSpPr>
            <a:spLocks noChangeArrowheads="1"/>
          </p:cNvSpPr>
          <p:nvPr/>
        </p:nvSpPr>
        <p:spPr bwMode="auto">
          <a:xfrm>
            <a:off x="228600" y="685800"/>
            <a:ext cx="86868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563563" indent="-220663"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50000"/>
              </a:spcAft>
            </a:pPr>
            <a:r>
              <a:rPr lang="en-US" altLang="en-US"/>
              <a:t>Upon completion of this module, you should be able to: </a:t>
            </a:r>
          </a:p>
          <a:p>
            <a:pPr lvl="1" eaLnBrk="1" hangingPunct="1">
              <a:lnSpc>
                <a:spcPct val="100000"/>
              </a:lnSpc>
            </a:pPr>
            <a:r>
              <a:rPr lang="en-US" altLang="en-US"/>
              <a:t>Describe the Single Pass Architecture</a:t>
            </a:r>
          </a:p>
          <a:p>
            <a:pPr lvl="1" eaLnBrk="1" hangingPunct="1">
              <a:lnSpc>
                <a:spcPct val="100000"/>
              </a:lnSpc>
            </a:pPr>
            <a:r>
              <a:rPr lang="en-US" altLang="en-US"/>
              <a:t>Read an Extract only Logic Table and Trace</a:t>
            </a:r>
          </a:p>
          <a:p>
            <a:pPr lvl="1" eaLnBrk="1" hangingPunct="1">
              <a:lnSpc>
                <a:spcPct val="100000"/>
              </a:lnSpc>
            </a:pPr>
            <a:r>
              <a:rPr lang="en-US" altLang="en-US"/>
              <a:t>Explain the Function Codes used in the example</a:t>
            </a:r>
          </a:p>
          <a:p>
            <a:pPr lvl="1" eaLnBrk="1" hangingPunct="1">
              <a:lnSpc>
                <a:spcPct val="100000"/>
              </a:lnSpc>
            </a:pPr>
            <a:r>
              <a:rPr lang="en-US" altLang="en-US"/>
              <a:t>Debug AND and OR selection logic</a:t>
            </a:r>
          </a:p>
          <a:p>
            <a:pPr lvl="1" eaLnBrk="1" hangingPunct="1">
              <a:lnSpc>
                <a:spcPct val="100000"/>
              </a:lnSpc>
            </a:pPr>
            <a:endParaRPr lang="en-US" altLang="en-US"/>
          </a:p>
          <a:p>
            <a:pPr lvl="1" eaLnBrk="1" hangingPunct="1">
              <a:lnSpc>
                <a:spcPct val="100000"/>
              </a:lnSpc>
            </a:pPr>
            <a:endParaRPr lang="en-US" altLang="en-US"/>
          </a:p>
          <a:p>
            <a:pPr lvl="1">
              <a:lnSpc>
                <a:spcPct val="100000"/>
              </a:lnSpc>
              <a:spcBef>
                <a:spcPct val="75000"/>
              </a:spcBef>
            </a:pPr>
            <a:endParaRPr lang="en-US" altLang="en-US"/>
          </a:p>
          <a:p>
            <a:pPr lvl="1">
              <a:lnSpc>
                <a:spcPct val="100000"/>
              </a:lnSpc>
              <a:spcBef>
                <a:spcPct val="75000"/>
              </a:spcBef>
            </a:pPr>
            <a:endParaRPr lang="en-US" altLang="en-US"/>
          </a:p>
        </p:txBody>
      </p:sp>
      <p:pic>
        <p:nvPicPr>
          <p:cNvPr id="2" name="Online Media 1" descr="Recorded Sound">
            <a:hlinkClick r:id="" action="ppaction://media"/>
            <a:extLst>
              <a:ext uri="{FF2B5EF4-FFF2-40B4-BE49-F238E27FC236}">
                <a16:creationId xmlns:a16="http://schemas.microsoft.com/office/drawing/2014/main" id="{697D7204-EAE7-1B4E-9B0A-FE865EF5B7F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0668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5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9">
            <a:extLst>
              <a:ext uri="{FF2B5EF4-FFF2-40B4-BE49-F238E27FC236}">
                <a16:creationId xmlns:a16="http://schemas.microsoft.com/office/drawing/2014/main" id="{3F3CD33B-5D0A-8547-82ED-1962A153C302}"/>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43CA3FF5-1B16-1F46-B390-E50565ECF568}" type="slidenum">
              <a:rPr lang="en-AU" altLang="en-US" sz="1400">
                <a:solidFill>
                  <a:schemeClr val="hlink"/>
                </a:solidFill>
              </a:rPr>
              <a:pPr>
                <a:spcAft>
                  <a:spcPct val="0"/>
                </a:spcAft>
                <a:buClrTx/>
                <a:buFontTx/>
                <a:buNone/>
              </a:pPr>
              <a:t>20</a:t>
            </a:fld>
            <a:endParaRPr lang="en-AU" altLang="en-US" sz="1400">
              <a:solidFill>
                <a:schemeClr val="hlink"/>
              </a:solidFill>
            </a:endParaRPr>
          </a:p>
        </p:txBody>
      </p:sp>
      <p:sp>
        <p:nvSpPr>
          <p:cNvPr id="22531" name="Rectangle 2">
            <a:extLst>
              <a:ext uri="{FF2B5EF4-FFF2-40B4-BE49-F238E27FC236}">
                <a16:creationId xmlns:a16="http://schemas.microsoft.com/office/drawing/2014/main" id="{6D904A0C-E046-AF4D-A756-79B743228A89}"/>
              </a:ext>
            </a:extLst>
          </p:cNvPr>
          <p:cNvSpPr>
            <a:spLocks noGrp="1" noChangeArrowheads="1"/>
          </p:cNvSpPr>
          <p:nvPr>
            <p:ph type="title" idx="4294967295"/>
          </p:nvPr>
        </p:nvSpPr>
        <p:spPr>
          <a:noFill/>
        </p:spPr>
        <p:txBody>
          <a:bodyPr/>
          <a:lstStyle/>
          <a:p>
            <a:pPr eaLnBrk="1" hangingPunct="1"/>
            <a:r>
              <a:rPr lang="en-US" altLang="en-US"/>
              <a:t>CFEC Functions and OR Conditions</a:t>
            </a:r>
          </a:p>
        </p:txBody>
      </p:sp>
      <p:sp>
        <p:nvSpPr>
          <p:cNvPr id="22532" name="Rectangle 3">
            <a:extLst>
              <a:ext uri="{FF2B5EF4-FFF2-40B4-BE49-F238E27FC236}">
                <a16:creationId xmlns:a16="http://schemas.microsoft.com/office/drawing/2014/main" id="{E1B982A3-A763-4C40-9F0B-AF540C31AF86}"/>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22533" name="Rectangle 4">
            <a:extLst>
              <a:ext uri="{FF2B5EF4-FFF2-40B4-BE49-F238E27FC236}">
                <a16:creationId xmlns:a16="http://schemas.microsoft.com/office/drawing/2014/main" id="{603EFB2A-CE79-E04E-8209-79D7542C15CD}"/>
              </a:ext>
            </a:extLst>
          </p:cNvPr>
          <p:cNvSpPr>
            <a:spLocks noChangeArrowheads="1"/>
          </p:cNvSpPr>
          <p:nvPr/>
        </p:nvSpPr>
        <p:spPr bwMode="auto">
          <a:xfrm>
            <a:off x="1752600" y="3352800"/>
            <a:ext cx="762000" cy="2286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2534" name="Picture 5">
            <a:extLst>
              <a:ext uri="{FF2B5EF4-FFF2-40B4-BE49-F238E27FC236}">
                <a16:creationId xmlns:a16="http://schemas.microsoft.com/office/drawing/2014/main" id="{E578BB23-F204-8048-92B2-2105168F97C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2103"/>
          <a:stretch>
            <a:fillRect/>
          </a:stretch>
        </p:blipFill>
        <p:spPr bwMode="auto">
          <a:xfrm>
            <a:off x="1828800" y="44196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2535" name="Line 6">
            <a:extLst>
              <a:ext uri="{FF2B5EF4-FFF2-40B4-BE49-F238E27FC236}">
                <a16:creationId xmlns:a16="http://schemas.microsoft.com/office/drawing/2014/main" id="{C34EA37F-33F1-6444-A383-C18BCCACBA72}"/>
              </a:ext>
            </a:extLst>
          </p:cNvPr>
          <p:cNvSpPr>
            <a:spLocks noChangeShapeType="1"/>
          </p:cNvSpPr>
          <p:nvPr/>
        </p:nvSpPr>
        <p:spPr bwMode="auto">
          <a:xfrm flipH="1" flipV="1">
            <a:off x="2438400" y="3581400"/>
            <a:ext cx="1676400" cy="16002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2536" name="Oval 7">
            <a:extLst>
              <a:ext uri="{FF2B5EF4-FFF2-40B4-BE49-F238E27FC236}">
                <a16:creationId xmlns:a16="http://schemas.microsoft.com/office/drawing/2014/main" id="{31AE2CD3-AF58-9643-A848-98AC2E5BE2FD}"/>
              </a:ext>
            </a:extLst>
          </p:cNvPr>
          <p:cNvSpPr>
            <a:spLocks noChangeArrowheads="1"/>
          </p:cNvSpPr>
          <p:nvPr/>
        </p:nvSpPr>
        <p:spPr bwMode="auto">
          <a:xfrm>
            <a:off x="4038600" y="5181600"/>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2537" name="Rectangle 8">
            <a:extLst>
              <a:ext uri="{FF2B5EF4-FFF2-40B4-BE49-F238E27FC236}">
                <a16:creationId xmlns:a16="http://schemas.microsoft.com/office/drawing/2014/main" id="{814EEFB0-1196-B648-968B-C15F4EE96735}"/>
              </a:ext>
            </a:extLst>
          </p:cNvPr>
          <p:cNvSpPr>
            <a:spLocks noChangeArrowheads="1"/>
          </p:cNvSpPr>
          <p:nvPr/>
        </p:nvSpPr>
        <p:spPr bwMode="auto">
          <a:xfrm>
            <a:off x="1371600" y="355600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2538" name="Rectangle 9">
            <a:extLst>
              <a:ext uri="{FF2B5EF4-FFF2-40B4-BE49-F238E27FC236}">
                <a16:creationId xmlns:a16="http://schemas.microsoft.com/office/drawing/2014/main" id="{23B39660-8DC2-AC46-9454-1E736192F3E1}"/>
              </a:ext>
            </a:extLst>
          </p:cNvPr>
          <p:cNvSpPr>
            <a:spLocks noChangeArrowheads="1"/>
          </p:cNvSpPr>
          <p:nvPr/>
        </p:nvSpPr>
        <p:spPr bwMode="auto">
          <a:xfrm>
            <a:off x="1358900" y="370840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73930" name="Text Box 10">
            <a:extLst>
              <a:ext uri="{FF2B5EF4-FFF2-40B4-BE49-F238E27FC236}">
                <a16:creationId xmlns:a16="http://schemas.microsoft.com/office/drawing/2014/main" id="{2A0E7E76-1358-0745-81E3-558E4C62F81B}"/>
              </a:ext>
            </a:extLst>
          </p:cNvPr>
          <p:cNvSpPr txBox="1">
            <a:spLocks noChangeArrowheads="1"/>
          </p:cNvSpPr>
          <p:nvPr/>
        </p:nvSpPr>
        <p:spPr bwMode="auto">
          <a:xfrm>
            <a:off x="1600200" y="2057400"/>
            <a:ext cx="1662113" cy="393700"/>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Test is True</a:t>
            </a:r>
          </a:p>
        </p:txBody>
      </p:sp>
      <p:sp>
        <p:nvSpPr>
          <p:cNvPr id="22540" name="Line 11">
            <a:extLst>
              <a:ext uri="{FF2B5EF4-FFF2-40B4-BE49-F238E27FC236}">
                <a16:creationId xmlns:a16="http://schemas.microsoft.com/office/drawing/2014/main" id="{A47D9121-D9C2-F442-B1B0-6A4759BFDFA7}"/>
              </a:ext>
            </a:extLst>
          </p:cNvPr>
          <p:cNvSpPr>
            <a:spLocks noChangeShapeType="1"/>
          </p:cNvSpPr>
          <p:nvPr/>
        </p:nvSpPr>
        <p:spPr bwMode="auto">
          <a:xfrm>
            <a:off x="1905000" y="2514600"/>
            <a:ext cx="0" cy="762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873932" name="Text Box 12">
            <a:extLst>
              <a:ext uri="{FF2B5EF4-FFF2-40B4-BE49-F238E27FC236}">
                <a16:creationId xmlns:a16="http://schemas.microsoft.com/office/drawing/2014/main" id="{7F06818E-C2C2-7841-88FD-A23038BD4011}"/>
              </a:ext>
            </a:extLst>
          </p:cNvPr>
          <p:cNvSpPr txBox="1">
            <a:spLocks noChangeArrowheads="1"/>
          </p:cNvSpPr>
          <p:nvPr/>
        </p:nvSpPr>
        <p:spPr bwMode="auto">
          <a:xfrm>
            <a:off x="2209800" y="2501900"/>
            <a:ext cx="1770063" cy="393700"/>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Test is False</a:t>
            </a:r>
          </a:p>
        </p:txBody>
      </p:sp>
      <p:sp>
        <p:nvSpPr>
          <p:cNvPr id="22542" name="Line 13">
            <a:extLst>
              <a:ext uri="{FF2B5EF4-FFF2-40B4-BE49-F238E27FC236}">
                <a16:creationId xmlns:a16="http://schemas.microsoft.com/office/drawing/2014/main" id="{A047856A-354C-3347-BEAD-F65AA250A489}"/>
              </a:ext>
            </a:extLst>
          </p:cNvPr>
          <p:cNvSpPr>
            <a:spLocks noChangeShapeType="1"/>
          </p:cNvSpPr>
          <p:nvPr/>
        </p:nvSpPr>
        <p:spPr bwMode="auto">
          <a:xfrm>
            <a:off x="2362200" y="2895600"/>
            <a:ext cx="0" cy="381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2543" name="Oval 14">
            <a:extLst>
              <a:ext uri="{FF2B5EF4-FFF2-40B4-BE49-F238E27FC236}">
                <a16:creationId xmlns:a16="http://schemas.microsoft.com/office/drawing/2014/main" id="{407EC058-78E8-DC44-AE04-8702EBFF457A}"/>
              </a:ext>
            </a:extLst>
          </p:cNvPr>
          <p:cNvSpPr>
            <a:spLocks noChangeArrowheads="1"/>
          </p:cNvSpPr>
          <p:nvPr/>
        </p:nvSpPr>
        <p:spPr bwMode="auto">
          <a:xfrm>
            <a:off x="7162800" y="3352800"/>
            <a:ext cx="304800" cy="2286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CC02409F-9926-9E4E-ACF9-6BD393E7C29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220913" y="30861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4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9">
            <a:extLst>
              <a:ext uri="{FF2B5EF4-FFF2-40B4-BE49-F238E27FC236}">
                <a16:creationId xmlns:a16="http://schemas.microsoft.com/office/drawing/2014/main" id="{2421B0DD-2AA2-7D49-859D-536BF5DF0BB7}"/>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AF1F13F1-24F6-3240-8FB7-C21FA2EE47F0}" type="slidenum">
              <a:rPr lang="en-AU" altLang="en-US" sz="1400">
                <a:solidFill>
                  <a:schemeClr val="hlink"/>
                </a:solidFill>
              </a:rPr>
              <a:pPr>
                <a:spcAft>
                  <a:spcPct val="0"/>
                </a:spcAft>
                <a:buClrTx/>
                <a:buFontTx/>
                <a:buNone/>
              </a:pPr>
              <a:t>21</a:t>
            </a:fld>
            <a:endParaRPr lang="en-AU" altLang="en-US" sz="1400">
              <a:solidFill>
                <a:schemeClr val="hlink"/>
              </a:solidFill>
            </a:endParaRPr>
          </a:p>
        </p:txBody>
      </p:sp>
      <p:sp>
        <p:nvSpPr>
          <p:cNvPr id="23555" name="Rectangle 2">
            <a:extLst>
              <a:ext uri="{FF2B5EF4-FFF2-40B4-BE49-F238E27FC236}">
                <a16:creationId xmlns:a16="http://schemas.microsoft.com/office/drawing/2014/main" id="{A04395A5-4B99-2145-93C7-C256F5C90DB7}"/>
              </a:ext>
            </a:extLst>
          </p:cNvPr>
          <p:cNvSpPr>
            <a:spLocks noGrp="1" noChangeArrowheads="1"/>
          </p:cNvSpPr>
          <p:nvPr>
            <p:ph type="title" idx="4294967295"/>
          </p:nvPr>
        </p:nvSpPr>
        <p:spPr>
          <a:noFill/>
        </p:spPr>
        <p:txBody>
          <a:bodyPr/>
          <a:lstStyle/>
          <a:p>
            <a:pPr eaLnBrk="1" hangingPunct="1"/>
            <a:r>
              <a:rPr lang="en-US" altLang="en-US"/>
              <a:t>CFEC Functions and OR Conditions</a:t>
            </a:r>
          </a:p>
        </p:txBody>
      </p:sp>
      <p:sp>
        <p:nvSpPr>
          <p:cNvPr id="23556" name="Rectangle 3">
            <a:extLst>
              <a:ext uri="{FF2B5EF4-FFF2-40B4-BE49-F238E27FC236}">
                <a16:creationId xmlns:a16="http://schemas.microsoft.com/office/drawing/2014/main" id="{661666C9-0407-F746-9B06-2FCCCEE9742E}"/>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23557" name="Rectangle 4">
            <a:extLst>
              <a:ext uri="{FF2B5EF4-FFF2-40B4-BE49-F238E27FC236}">
                <a16:creationId xmlns:a16="http://schemas.microsoft.com/office/drawing/2014/main" id="{8B0D6F88-558F-1C48-AA6E-90481DB99070}"/>
              </a:ext>
            </a:extLst>
          </p:cNvPr>
          <p:cNvSpPr>
            <a:spLocks noChangeArrowheads="1"/>
          </p:cNvSpPr>
          <p:nvPr/>
        </p:nvSpPr>
        <p:spPr bwMode="auto">
          <a:xfrm>
            <a:off x="1752600" y="3505200"/>
            <a:ext cx="762000" cy="2286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3558" name="Picture 5">
            <a:extLst>
              <a:ext uri="{FF2B5EF4-FFF2-40B4-BE49-F238E27FC236}">
                <a16:creationId xmlns:a16="http://schemas.microsoft.com/office/drawing/2014/main" id="{0333B048-176C-A04B-9319-93102A30188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2103"/>
          <a:stretch>
            <a:fillRect/>
          </a:stretch>
        </p:blipFill>
        <p:spPr bwMode="auto">
          <a:xfrm>
            <a:off x="1828800" y="44196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3559" name="Rectangle 8">
            <a:extLst>
              <a:ext uri="{FF2B5EF4-FFF2-40B4-BE49-F238E27FC236}">
                <a16:creationId xmlns:a16="http://schemas.microsoft.com/office/drawing/2014/main" id="{124354A3-2B08-4240-ADA2-52B1EC0F3FCB}"/>
              </a:ext>
            </a:extLst>
          </p:cNvPr>
          <p:cNvSpPr>
            <a:spLocks noChangeArrowheads="1"/>
          </p:cNvSpPr>
          <p:nvPr/>
        </p:nvSpPr>
        <p:spPr bwMode="auto">
          <a:xfrm>
            <a:off x="1371600" y="401320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3560" name="Rectangle 9">
            <a:extLst>
              <a:ext uri="{FF2B5EF4-FFF2-40B4-BE49-F238E27FC236}">
                <a16:creationId xmlns:a16="http://schemas.microsoft.com/office/drawing/2014/main" id="{622B7F51-EADC-654D-BF7B-99E0EE81ED02}"/>
              </a:ext>
            </a:extLst>
          </p:cNvPr>
          <p:cNvSpPr>
            <a:spLocks noChangeArrowheads="1"/>
          </p:cNvSpPr>
          <p:nvPr/>
        </p:nvSpPr>
        <p:spPr bwMode="auto">
          <a:xfrm>
            <a:off x="1358900" y="370840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75978" name="Text Box 10">
            <a:extLst>
              <a:ext uri="{FF2B5EF4-FFF2-40B4-BE49-F238E27FC236}">
                <a16:creationId xmlns:a16="http://schemas.microsoft.com/office/drawing/2014/main" id="{31A8852C-3EA0-4642-A93E-BA523418827D}"/>
              </a:ext>
            </a:extLst>
          </p:cNvPr>
          <p:cNvSpPr txBox="1">
            <a:spLocks noChangeArrowheads="1"/>
          </p:cNvSpPr>
          <p:nvPr/>
        </p:nvSpPr>
        <p:spPr bwMode="auto">
          <a:xfrm>
            <a:off x="1600200" y="2057400"/>
            <a:ext cx="1662113" cy="393700"/>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Test is True</a:t>
            </a:r>
          </a:p>
        </p:txBody>
      </p:sp>
      <p:sp>
        <p:nvSpPr>
          <p:cNvPr id="23562" name="Line 11">
            <a:extLst>
              <a:ext uri="{FF2B5EF4-FFF2-40B4-BE49-F238E27FC236}">
                <a16:creationId xmlns:a16="http://schemas.microsoft.com/office/drawing/2014/main" id="{B8BBB7BC-3A29-2D4F-8809-229B93E036D7}"/>
              </a:ext>
            </a:extLst>
          </p:cNvPr>
          <p:cNvSpPr>
            <a:spLocks noChangeShapeType="1"/>
          </p:cNvSpPr>
          <p:nvPr/>
        </p:nvSpPr>
        <p:spPr bwMode="auto">
          <a:xfrm>
            <a:off x="1905000" y="2514600"/>
            <a:ext cx="0" cy="9144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875980" name="Text Box 12">
            <a:extLst>
              <a:ext uri="{FF2B5EF4-FFF2-40B4-BE49-F238E27FC236}">
                <a16:creationId xmlns:a16="http://schemas.microsoft.com/office/drawing/2014/main" id="{327FA50F-D514-2C4E-98DC-0323679025F3}"/>
              </a:ext>
            </a:extLst>
          </p:cNvPr>
          <p:cNvSpPr txBox="1">
            <a:spLocks noChangeArrowheads="1"/>
          </p:cNvSpPr>
          <p:nvPr/>
        </p:nvSpPr>
        <p:spPr bwMode="auto">
          <a:xfrm>
            <a:off x="2209800" y="2501900"/>
            <a:ext cx="1770063" cy="393700"/>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Test is False</a:t>
            </a:r>
          </a:p>
        </p:txBody>
      </p:sp>
      <p:sp>
        <p:nvSpPr>
          <p:cNvPr id="23564" name="Line 13">
            <a:extLst>
              <a:ext uri="{FF2B5EF4-FFF2-40B4-BE49-F238E27FC236}">
                <a16:creationId xmlns:a16="http://schemas.microsoft.com/office/drawing/2014/main" id="{C3CC3548-61BC-E84B-ADE8-49231FE85141}"/>
              </a:ext>
            </a:extLst>
          </p:cNvPr>
          <p:cNvSpPr>
            <a:spLocks noChangeShapeType="1"/>
          </p:cNvSpPr>
          <p:nvPr/>
        </p:nvSpPr>
        <p:spPr bwMode="auto">
          <a:xfrm>
            <a:off x="2362200" y="2895600"/>
            <a:ext cx="0" cy="5334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pic>
        <p:nvPicPr>
          <p:cNvPr id="2" name="Online Media 1" descr="Recorded Sound">
            <a:hlinkClick r:id="" action="ppaction://media"/>
            <a:extLst>
              <a:ext uri="{FF2B5EF4-FFF2-40B4-BE49-F238E27FC236}">
                <a16:creationId xmlns:a16="http://schemas.microsoft.com/office/drawing/2014/main" id="{9DFAAF86-F661-BD44-8ABA-188DD24F545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209800" y="3040616"/>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4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9">
            <a:extLst>
              <a:ext uri="{FF2B5EF4-FFF2-40B4-BE49-F238E27FC236}">
                <a16:creationId xmlns:a16="http://schemas.microsoft.com/office/drawing/2014/main" id="{8AF32456-4C4D-CC44-A7A5-3581E293FE8E}"/>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42A68A5F-68E6-7B42-A434-7E9FE13412F1}" type="slidenum">
              <a:rPr lang="en-AU" altLang="en-US" sz="1400">
                <a:solidFill>
                  <a:schemeClr val="hlink"/>
                </a:solidFill>
              </a:rPr>
              <a:pPr>
                <a:spcAft>
                  <a:spcPct val="0"/>
                </a:spcAft>
                <a:buClrTx/>
                <a:buFontTx/>
                <a:buNone/>
              </a:pPr>
              <a:t>22</a:t>
            </a:fld>
            <a:endParaRPr lang="en-AU" altLang="en-US" sz="1400">
              <a:solidFill>
                <a:schemeClr val="hlink"/>
              </a:solidFill>
            </a:endParaRPr>
          </a:p>
        </p:txBody>
      </p:sp>
      <p:sp>
        <p:nvSpPr>
          <p:cNvPr id="24579" name="Rectangle 2">
            <a:extLst>
              <a:ext uri="{FF2B5EF4-FFF2-40B4-BE49-F238E27FC236}">
                <a16:creationId xmlns:a16="http://schemas.microsoft.com/office/drawing/2014/main" id="{6C6A217D-605D-CE45-A00D-43951DB728EF}"/>
              </a:ext>
            </a:extLst>
          </p:cNvPr>
          <p:cNvSpPr>
            <a:spLocks noGrp="1" noChangeArrowheads="1"/>
          </p:cNvSpPr>
          <p:nvPr>
            <p:ph type="title" idx="4294967295"/>
          </p:nvPr>
        </p:nvSpPr>
        <p:spPr>
          <a:noFill/>
        </p:spPr>
        <p:txBody>
          <a:bodyPr/>
          <a:lstStyle/>
          <a:p>
            <a:pPr eaLnBrk="1" hangingPunct="1"/>
            <a:r>
              <a:rPr lang="en-US" altLang="en-US"/>
              <a:t>DTC Function</a:t>
            </a:r>
          </a:p>
        </p:txBody>
      </p:sp>
      <p:sp>
        <p:nvSpPr>
          <p:cNvPr id="24580" name="Rectangle 3">
            <a:extLst>
              <a:ext uri="{FF2B5EF4-FFF2-40B4-BE49-F238E27FC236}">
                <a16:creationId xmlns:a16="http://schemas.microsoft.com/office/drawing/2014/main" id="{69E428CE-2B90-394F-8976-D6360CBFF255}"/>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24581" name="Rectangle 4">
            <a:extLst>
              <a:ext uri="{FF2B5EF4-FFF2-40B4-BE49-F238E27FC236}">
                <a16:creationId xmlns:a16="http://schemas.microsoft.com/office/drawing/2014/main" id="{28039F03-217E-ED42-A04B-77FFC4EC1579}"/>
              </a:ext>
            </a:extLst>
          </p:cNvPr>
          <p:cNvSpPr>
            <a:spLocks noChangeArrowheads="1"/>
          </p:cNvSpPr>
          <p:nvPr/>
        </p:nvSpPr>
        <p:spPr bwMode="auto">
          <a:xfrm>
            <a:off x="2438400" y="3683000"/>
            <a:ext cx="457200" cy="1651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4582" name="Picture 5">
            <a:extLst>
              <a:ext uri="{FF2B5EF4-FFF2-40B4-BE49-F238E27FC236}">
                <a16:creationId xmlns:a16="http://schemas.microsoft.com/office/drawing/2014/main" id="{8DA37047-B3E7-8F40-AADB-C22609CA231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2103"/>
          <a:stretch>
            <a:fillRect/>
          </a:stretch>
        </p:blipFill>
        <p:spPr bwMode="auto">
          <a:xfrm>
            <a:off x="1828800" y="44196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4583" name="Rectangle 6">
            <a:extLst>
              <a:ext uri="{FF2B5EF4-FFF2-40B4-BE49-F238E27FC236}">
                <a16:creationId xmlns:a16="http://schemas.microsoft.com/office/drawing/2014/main" id="{DFBF64FC-DF02-9844-84F2-F215D0248D38}"/>
              </a:ext>
            </a:extLst>
          </p:cNvPr>
          <p:cNvSpPr>
            <a:spLocks noChangeArrowheads="1"/>
          </p:cNvSpPr>
          <p:nvPr/>
        </p:nvSpPr>
        <p:spPr bwMode="auto">
          <a:xfrm>
            <a:off x="1371600" y="401320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4584" name="Rectangle 7">
            <a:extLst>
              <a:ext uri="{FF2B5EF4-FFF2-40B4-BE49-F238E27FC236}">
                <a16:creationId xmlns:a16="http://schemas.microsoft.com/office/drawing/2014/main" id="{61624612-E5CB-024F-B94C-D2E5BB096BBA}"/>
              </a:ext>
            </a:extLst>
          </p:cNvPr>
          <p:cNvSpPr>
            <a:spLocks noChangeArrowheads="1"/>
          </p:cNvSpPr>
          <p:nvPr/>
        </p:nvSpPr>
        <p:spPr bwMode="auto">
          <a:xfrm>
            <a:off x="1358900" y="370840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4585" name="Rectangle 12">
            <a:extLst>
              <a:ext uri="{FF2B5EF4-FFF2-40B4-BE49-F238E27FC236}">
                <a16:creationId xmlns:a16="http://schemas.microsoft.com/office/drawing/2014/main" id="{2B37DF53-675D-534F-AEE9-5C23C945D49D}"/>
              </a:ext>
            </a:extLst>
          </p:cNvPr>
          <p:cNvSpPr>
            <a:spLocks noChangeArrowheads="1"/>
          </p:cNvSpPr>
          <p:nvPr/>
        </p:nvSpPr>
        <p:spPr bwMode="auto">
          <a:xfrm>
            <a:off x="2438400" y="4013200"/>
            <a:ext cx="457200" cy="1651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4586" name="Oval 14">
            <a:extLst>
              <a:ext uri="{FF2B5EF4-FFF2-40B4-BE49-F238E27FC236}">
                <a16:creationId xmlns:a16="http://schemas.microsoft.com/office/drawing/2014/main" id="{FB0F5096-9061-0B49-BF04-B25DD0708D59}"/>
              </a:ext>
            </a:extLst>
          </p:cNvPr>
          <p:cNvSpPr>
            <a:spLocks noChangeArrowheads="1"/>
          </p:cNvSpPr>
          <p:nvPr/>
        </p:nvSpPr>
        <p:spPr bwMode="auto">
          <a:xfrm>
            <a:off x="2895600" y="5308600"/>
            <a:ext cx="6096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4587" name="Oval 15">
            <a:extLst>
              <a:ext uri="{FF2B5EF4-FFF2-40B4-BE49-F238E27FC236}">
                <a16:creationId xmlns:a16="http://schemas.microsoft.com/office/drawing/2014/main" id="{38A999D0-E139-B54A-A4BA-0D405917B42E}"/>
              </a:ext>
            </a:extLst>
          </p:cNvPr>
          <p:cNvSpPr>
            <a:spLocks noChangeArrowheads="1"/>
          </p:cNvSpPr>
          <p:nvPr/>
        </p:nvSpPr>
        <p:spPr bwMode="auto">
          <a:xfrm>
            <a:off x="7086600" y="3619500"/>
            <a:ext cx="9144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4588" name="Line 16">
            <a:extLst>
              <a:ext uri="{FF2B5EF4-FFF2-40B4-BE49-F238E27FC236}">
                <a16:creationId xmlns:a16="http://schemas.microsoft.com/office/drawing/2014/main" id="{E43D2894-AE7C-804C-ACFB-DBED49D7E20B}"/>
              </a:ext>
            </a:extLst>
          </p:cNvPr>
          <p:cNvSpPr>
            <a:spLocks noChangeShapeType="1"/>
          </p:cNvSpPr>
          <p:nvPr/>
        </p:nvSpPr>
        <p:spPr bwMode="auto">
          <a:xfrm flipV="1">
            <a:off x="3429000" y="3810000"/>
            <a:ext cx="3657600" cy="1524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4589" name="Oval 17">
            <a:extLst>
              <a:ext uri="{FF2B5EF4-FFF2-40B4-BE49-F238E27FC236}">
                <a16:creationId xmlns:a16="http://schemas.microsoft.com/office/drawing/2014/main" id="{FE35B8F5-957B-F045-8D9E-E65872325F27}"/>
              </a:ext>
            </a:extLst>
          </p:cNvPr>
          <p:cNvSpPr>
            <a:spLocks noChangeArrowheads="1"/>
          </p:cNvSpPr>
          <p:nvPr/>
        </p:nvSpPr>
        <p:spPr bwMode="auto">
          <a:xfrm>
            <a:off x="7086600" y="3962400"/>
            <a:ext cx="9144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4590" name="Line 18">
            <a:extLst>
              <a:ext uri="{FF2B5EF4-FFF2-40B4-BE49-F238E27FC236}">
                <a16:creationId xmlns:a16="http://schemas.microsoft.com/office/drawing/2014/main" id="{D3586B1A-2D55-C348-BC32-D3F36FA8AEF9}"/>
              </a:ext>
            </a:extLst>
          </p:cNvPr>
          <p:cNvSpPr>
            <a:spLocks noChangeShapeType="1"/>
          </p:cNvSpPr>
          <p:nvPr/>
        </p:nvSpPr>
        <p:spPr bwMode="auto">
          <a:xfrm flipV="1">
            <a:off x="3124200" y="4114800"/>
            <a:ext cx="3962400" cy="16002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4591" name="Oval 19">
            <a:extLst>
              <a:ext uri="{FF2B5EF4-FFF2-40B4-BE49-F238E27FC236}">
                <a16:creationId xmlns:a16="http://schemas.microsoft.com/office/drawing/2014/main" id="{D5CD84A9-E69A-8747-9402-42067F571685}"/>
              </a:ext>
            </a:extLst>
          </p:cNvPr>
          <p:cNvSpPr>
            <a:spLocks noChangeArrowheads="1"/>
          </p:cNvSpPr>
          <p:nvPr/>
        </p:nvSpPr>
        <p:spPr bwMode="auto">
          <a:xfrm>
            <a:off x="2501900" y="5588000"/>
            <a:ext cx="6096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CC6C10BF-6C1B-ED49-B84D-C9420810EF7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447800" y="3176181"/>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8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9">
            <a:extLst>
              <a:ext uri="{FF2B5EF4-FFF2-40B4-BE49-F238E27FC236}">
                <a16:creationId xmlns:a16="http://schemas.microsoft.com/office/drawing/2014/main" id="{363846CC-4676-D749-861D-3429B60EB80D}"/>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16355EAC-A597-424D-A108-32149DA00742}" type="slidenum">
              <a:rPr lang="en-AU" altLang="en-US" sz="1400">
                <a:solidFill>
                  <a:schemeClr val="hlink"/>
                </a:solidFill>
              </a:rPr>
              <a:pPr>
                <a:spcAft>
                  <a:spcPct val="0"/>
                </a:spcAft>
                <a:buClrTx/>
                <a:buFontTx/>
                <a:buNone/>
              </a:pPr>
              <a:t>23</a:t>
            </a:fld>
            <a:endParaRPr lang="en-AU" altLang="en-US" sz="1400">
              <a:solidFill>
                <a:schemeClr val="hlink"/>
              </a:solidFill>
            </a:endParaRPr>
          </a:p>
        </p:txBody>
      </p:sp>
      <p:sp>
        <p:nvSpPr>
          <p:cNvPr id="25603" name="Rectangle 2">
            <a:extLst>
              <a:ext uri="{FF2B5EF4-FFF2-40B4-BE49-F238E27FC236}">
                <a16:creationId xmlns:a16="http://schemas.microsoft.com/office/drawing/2014/main" id="{9ECF3B1C-55F9-D645-8D89-22F9C4C15658}"/>
              </a:ext>
            </a:extLst>
          </p:cNvPr>
          <p:cNvSpPr>
            <a:spLocks noGrp="1" noChangeArrowheads="1"/>
          </p:cNvSpPr>
          <p:nvPr>
            <p:ph type="title" idx="4294967295"/>
          </p:nvPr>
        </p:nvSpPr>
        <p:spPr>
          <a:noFill/>
        </p:spPr>
        <p:txBody>
          <a:bodyPr/>
          <a:lstStyle/>
          <a:p>
            <a:pPr eaLnBrk="1" hangingPunct="1"/>
            <a:r>
              <a:rPr lang="en-US" altLang="en-US"/>
              <a:t>GOTO Function</a:t>
            </a:r>
          </a:p>
        </p:txBody>
      </p:sp>
      <p:sp>
        <p:nvSpPr>
          <p:cNvPr id="25604" name="Rectangle 3">
            <a:extLst>
              <a:ext uri="{FF2B5EF4-FFF2-40B4-BE49-F238E27FC236}">
                <a16:creationId xmlns:a16="http://schemas.microsoft.com/office/drawing/2014/main" id="{9C7EB457-B715-084E-9D03-B93D894918BD}"/>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pic>
        <p:nvPicPr>
          <p:cNvPr id="25605" name="Picture 5">
            <a:extLst>
              <a:ext uri="{FF2B5EF4-FFF2-40B4-BE49-F238E27FC236}">
                <a16:creationId xmlns:a16="http://schemas.microsoft.com/office/drawing/2014/main" id="{9D3ED913-2807-7048-BC24-CBB0AF74E5D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2103"/>
          <a:stretch>
            <a:fillRect/>
          </a:stretch>
        </p:blipFill>
        <p:spPr bwMode="auto">
          <a:xfrm>
            <a:off x="1828800" y="44196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5606" name="Rectangle 9">
            <a:extLst>
              <a:ext uri="{FF2B5EF4-FFF2-40B4-BE49-F238E27FC236}">
                <a16:creationId xmlns:a16="http://schemas.microsoft.com/office/drawing/2014/main" id="{6EB8C26E-03C5-4C4A-BC64-E79E7ED48C24}"/>
              </a:ext>
            </a:extLst>
          </p:cNvPr>
          <p:cNvSpPr>
            <a:spLocks noChangeArrowheads="1"/>
          </p:cNvSpPr>
          <p:nvPr/>
        </p:nvSpPr>
        <p:spPr bwMode="auto">
          <a:xfrm>
            <a:off x="1839913" y="385445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5607" name="Rectangle 16">
            <a:extLst>
              <a:ext uri="{FF2B5EF4-FFF2-40B4-BE49-F238E27FC236}">
                <a16:creationId xmlns:a16="http://schemas.microsoft.com/office/drawing/2014/main" id="{AF11012D-BC1F-B14F-AEE8-0BBDFD960780}"/>
              </a:ext>
            </a:extLst>
          </p:cNvPr>
          <p:cNvSpPr>
            <a:spLocks noChangeArrowheads="1"/>
          </p:cNvSpPr>
          <p:nvPr/>
        </p:nvSpPr>
        <p:spPr bwMode="auto">
          <a:xfrm>
            <a:off x="2438400" y="3835400"/>
            <a:ext cx="457200" cy="1651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5608" name="Rectangle 17">
            <a:extLst>
              <a:ext uri="{FF2B5EF4-FFF2-40B4-BE49-F238E27FC236}">
                <a16:creationId xmlns:a16="http://schemas.microsoft.com/office/drawing/2014/main" id="{FAE9EA77-B74C-624A-8D9F-DDC188780B65}"/>
              </a:ext>
            </a:extLst>
          </p:cNvPr>
          <p:cNvSpPr>
            <a:spLocks noChangeArrowheads="1"/>
          </p:cNvSpPr>
          <p:nvPr/>
        </p:nvSpPr>
        <p:spPr bwMode="auto">
          <a:xfrm>
            <a:off x="1371600" y="4179888"/>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C0B69B83-DFF2-B140-9E30-8983C619451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957513" y="304165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6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9">
            <a:extLst>
              <a:ext uri="{FF2B5EF4-FFF2-40B4-BE49-F238E27FC236}">
                <a16:creationId xmlns:a16="http://schemas.microsoft.com/office/drawing/2014/main" id="{4152A85E-D9A7-BF4B-8920-3CBE389AF67A}"/>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FF737EB5-9EAA-CA4B-A59C-9E02BACCE213}" type="slidenum">
              <a:rPr lang="en-AU" altLang="en-US" sz="1400">
                <a:solidFill>
                  <a:schemeClr val="hlink"/>
                </a:solidFill>
              </a:rPr>
              <a:pPr>
                <a:spcAft>
                  <a:spcPct val="0"/>
                </a:spcAft>
                <a:buClrTx/>
                <a:buFontTx/>
                <a:buNone/>
              </a:pPr>
              <a:t>24</a:t>
            </a:fld>
            <a:endParaRPr lang="en-AU" altLang="en-US" sz="1400">
              <a:solidFill>
                <a:schemeClr val="hlink"/>
              </a:solidFill>
            </a:endParaRPr>
          </a:p>
        </p:txBody>
      </p:sp>
      <p:sp>
        <p:nvSpPr>
          <p:cNvPr id="26627" name="Rectangle 2">
            <a:extLst>
              <a:ext uri="{FF2B5EF4-FFF2-40B4-BE49-F238E27FC236}">
                <a16:creationId xmlns:a16="http://schemas.microsoft.com/office/drawing/2014/main" id="{2D539D2E-0547-7D4C-8F89-62B8637B17E9}"/>
              </a:ext>
            </a:extLst>
          </p:cNvPr>
          <p:cNvSpPr>
            <a:spLocks noGrp="1" noChangeArrowheads="1"/>
          </p:cNvSpPr>
          <p:nvPr>
            <p:ph type="title" idx="4294967295"/>
          </p:nvPr>
        </p:nvSpPr>
        <p:spPr>
          <a:noFill/>
        </p:spPr>
        <p:txBody>
          <a:bodyPr/>
          <a:lstStyle/>
          <a:p>
            <a:pPr eaLnBrk="1" hangingPunct="1"/>
            <a:r>
              <a:rPr lang="en-US" altLang="en-US"/>
              <a:t>CFEC Functions AND Conditions</a:t>
            </a:r>
          </a:p>
        </p:txBody>
      </p:sp>
      <p:sp>
        <p:nvSpPr>
          <p:cNvPr id="26628" name="Rectangle 3">
            <a:extLst>
              <a:ext uri="{FF2B5EF4-FFF2-40B4-BE49-F238E27FC236}">
                <a16:creationId xmlns:a16="http://schemas.microsoft.com/office/drawing/2014/main" id="{C68CB927-88CC-6942-BA8E-FF49B1023F89}"/>
              </a:ext>
            </a:extLst>
          </p:cNvPr>
          <p:cNvSpPr>
            <a:spLocks noChangeArrowheads="1"/>
          </p:cNvSpPr>
          <p:nvPr/>
        </p:nvSpPr>
        <p:spPr bwMode="auto">
          <a:xfrm>
            <a:off x="990600" y="3870325"/>
            <a:ext cx="7300913" cy="16160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11    15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12    15 CFEC   4  1264 63313   19    3  3                   001 0003 ABC</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22    1  3                   001 0003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p:txBody>
      </p:sp>
      <p:sp>
        <p:nvSpPr>
          <p:cNvPr id="26629" name="Rectangle 4">
            <a:extLst>
              <a:ext uri="{FF2B5EF4-FFF2-40B4-BE49-F238E27FC236}">
                <a16:creationId xmlns:a16="http://schemas.microsoft.com/office/drawing/2014/main" id="{F89642C1-CEDE-DB4F-9321-614CB941B7D1}"/>
              </a:ext>
            </a:extLst>
          </p:cNvPr>
          <p:cNvSpPr>
            <a:spLocks noChangeArrowheads="1"/>
          </p:cNvSpPr>
          <p:nvPr/>
        </p:nvSpPr>
        <p:spPr bwMode="auto">
          <a:xfrm>
            <a:off x="1752600" y="4483100"/>
            <a:ext cx="762000" cy="533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6630" name="Line 9">
            <a:extLst>
              <a:ext uri="{FF2B5EF4-FFF2-40B4-BE49-F238E27FC236}">
                <a16:creationId xmlns:a16="http://schemas.microsoft.com/office/drawing/2014/main" id="{0FA54C6D-1DAD-D94F-882C-4BFD1885E4E9}"/>
              </a:ext>
            </a:extLst>
          </p:cNvPr>
          <p:cNvSpPr>
            <a:spLocks noChangeShapeType="1"/>
          </p:cNvSpPr>
          <p:nvPr/>
        </p:nvSpPr>
        <p:spPr bwMode="auto">
          <a:xfrm flipH="1">
            <a:off x="1905000" y="2133600"/>
            <a:ext cx="457200" cy="2308225"/>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6631" name="Line 11">
            <a:extLst>
              <a:ext uri="{FF2B5EF4-FFF2-40B4-BE49-F238E27FC236}">
                <a16:creationId xmlns:a16="http://schemas.microsoft.com/office/drawing/2014/main" id="{C8B9B26D-1000-FC4F-BFBE-F2896C47AA9A}"/>
              </a:ext>
            </a:extLst>
          </p:cNvPr>
          <p:cNvSpPr>
            <a:spLocks noChangeShapeType="1"/>
          </p:cNvSpPr>
          <p:nvPr/>
        </p:nvSpPr>
        <p:spPr bwMode="auto">
          <a:xfrm>
            <a:off x="1905000" y="2133600"/>
            <a:ext cx="457200" cy="2286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pic>
        <p:nvPicPr>
          <p:cNvPr id="26632" name="Picture 12">
            <a:extLst>
              <a:ext uri="{FF2B5EF4-FFF2-40B4-BE49-F238E27FC236}">
                <a16:creationId xmlns:a16="http://schemas.microsoft.com/office/drawing/2014/main" id="{EFBFED43-14FB-C845-B526-671CC418C70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52695"/>
          <a:stretch>
            <a:fillRect/>
          </a:stretch>
        </p:blipFill>
        <p:spPr bwMode="auto">
          <a:xfrm>
            <a:off x="3181350" y="5562600"/>
            <a:ext cx="4895850" cy="75247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6633" name="Rectangle 13">
            <a:extLst>
              <a:ext uri="{FF2B5EF4-FFF2-40B4-BE49-F238E27FC236}">
                <a16:creationId xmlns:a16="http://schemas.microsoft.com/office/drawing/2014/main" id="{036548B1-7F63-E24B-92AF-57395AADD72B}"/>
              </a:ext>
            </a:extLst>
          </p:cNvPr>
          <p:cNvSpPr>
            <a:spLocks noChangeArrowheads="1"/>
          </p:cNvSpPr>
          <p:nvPr/>
        </p:nvSpPr>
        <p:spPr bwMode="auto">
          <a:xfrm>
            <a:off x="990600" y="974725"/>
            <a:ext cx="7300913" cy="16160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p:txBody>
      </p:sp>
      <p:pic>
        <p:nvPicPr>
          <p:cNvPr id="26634" name="Picture 15">
            <a:extLst>
              <a:ext uri="{FF2B5EF4-FFF2-40B4-BE49-F238E27FC236}">
                <a16:creationId xmlns:a16="http://schemas.microsoft.com/office/drawing/2014/main" id="{06507DD0-36C4-B442-80BD-43D7FAF3E60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t="45198" r="2103"/>
          <a:stretch>
            <a:fillRect/>
          </a:stretch>
        </p:blipFill>
        <p:spPr bwMode="auto">
          <a:xfrm>
            <a:off x="3181350" y="2590800"/>
            <a:ext cx="4876800" cy="923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6635" name="Rectangle 22">
            <a:extLst>
              <a:ext uri="{FF2B5EF4-FFF2-40B4-BE49-F238E27FC236}">
                <a16:creationId xmlns:a16="http://schemas.microsoft.com/office/drawing/2014/main" id="{FF533DF8-E90D-2F4D-B518-945B43DF8334}"/>
              </a:ext>
            </a:extLst>
          </p:cNvPr>
          <p:cNvSpPr>
            <a:spLocks noChangeArrowheads="1"/>
          </p:cNvSpPr>
          <p:nvPr/>
        </p:nvSpPr>
        <p:spPr bwMode="auto">
          <a:xfrm>
            <a:off x="1751013" y="1584325"/>
            <a:ext cx="762000" cy="533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78041" name="Text Box 25">
            <a:extLst>
              <a:ext uri="{FF2B5EF4-FFF2-40B4-BE49-F238E27FC236}">
                <a16:creationId xmlns:a16="http://schemas.microsoft.com/office/drawing/2014/main" id="{107457CF-4DCD-4243-B2E9-F3D6246DB69C}"/>
              </a:ext>
            </a:extLst>
          </p:cNvPr>
          <p:cNvSpPr txBox="1">
            <a:spLocks noChangeArrowheads="1"/>
          </p:cNvSpPr>
          <p:nvPr/>
        </p:nvSpPr>
        <p:spPr bwMode="auto">
          <a:xfrm>
            <a:off x="1371600" y="990600"/>
            <a:ext cx="601663" cy="312738"/>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sz="1600">
                <a:latin typeface="Arial" charset="0"/>
              </a:rPr>
              <a:t>True</a:t>
            </a:r>
          </a:p>
        </p:txBody>
      </p:sp>
      <p:sp>
        <p:nvSpPr>
          <p:cNvPr id="26637" name="Line 26">
            <a:extLst>
              <a:ext uri="{FF2B5EF4-FFF2-40B4-BE49-F238E27FC236}">
                <a16:creationId xmlns:a16="http://schemas.microsoft.com/office/drawing/2014/main" id="{43AE62F4-4BF2-1C46-8BC6-E879B9CE6798}"/>
              </a:ext>
            </a:extLst>
          </p:cNvPr>
          <p:cNvSpPr>
            <a:spLocks noChangeShapeType="1"/>
          </p:cNvSpPr>
          <p:nvPr/>
        </p:nvSpPr>
        <p:spPr bwMode="auto">
          <a:xfrm>
            <a:off x="1903413" y="1346200"/>
            <a:ext cx="0" cy="2286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878043" name="Text Box 27">
            <a:extLst>
              <a:ext uri="{FF2B5EF4-FFF2-40B4-BE49-F238E27FC236}">
                <a16:creationId xmlns:a16="http://schemas.microsoft.com/office/drawing/2014/main" id="{F17E3714-D4BF-FE45-B76D-39119D0262E0}"/>
              </a:ext>
            </a:extLst>
          </p:cNvPr>
          <p:cNvSpPr txBox="1">
            <a:spLocks noChangeArrowheads="1"/>
          </p:cNvSpPr>
          <p:nvPr/>
        </p:nvSpPr>
        <p:spPr bwMode="auto">
          <a:xfrm>
            <a:off x="2208213" y="1017588"/>
            <a:ext cx="679450" cy="312737"/>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sz="1600">
                <a:latin typeface="Arial" charset="0"/>
              </a:rPr>
              <a:t>False</a:t>
            </a:r>
          </a:p>
        </p:txBody>
      </p:sp>
      <p:sp>
        <p:nvSpPr>
          <p:cNvPr id="26639" name="Line 28">
            <a:extLst>
              <a:ext uri="{FF2B5EF4-FFF2-40B4-BE49-F238E27FC236}">
                <a16:creationId xmlns:a16="http://schemas.microsoft.com/office/drawing/2014/main" id="{4D5BD92E-4179-C249-A64D-DA89DA0F0963}"/>
              </a:ext>
            </a:extLst>
          </p:cNvPr>
          <p:cNvSpPr>
            <a:spLocks noChangeShapeType="1"/>
          </p:cNvSpPr>
          <p:nvPr/>
        </p:nvSpPr>
        <p:spPr bwMode="auto">
          <a:xfrm>
            <a:off x="2360613" y="1346200"/>
            <a:ext cx="0" cy="2286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878045" name="Text Box 29">
            <a:extLst>
              <a:ext uri="{FF2B5EF4-FFF2-40B4-BE49-F238E27FC236}">
                <a16:creationId xmlns:a16="http://schemas.microsoft.com/office/drawing/2014/main" id="{F96833D4-435C-0545-A7B9-C9F4CB31345A}"/>
              </a:ext>
            </a:extLst>
          </p:cNvPr>
          <p:cNvSpPr txBox="1">
            <a:spLocks noChangeArrowheads="1"/>
          </p:cNvSpPr>
          <p:nvPr/>
        </p:nvSpPr>
        <p:spPr bwMode="auto">
          <a:xfrm>
            <a:off x="228600" y="1962150"/>
            <a:ext cx="717550" cy="476250"/>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sz="2800">
                <a:latin typeface="Arial" charset="0"/>
              </a:rPr>
              <a:t>OR</a:t>
            </a:r>
          </a:p>
        </p:txBody>
      </p:sp>
      <p:sp>
        <p:nvSpPr>
          <p:cNvPr id="1878046" name="Text Box 30">
            <a:extLst>
              <a:ext uri="{FF2B5EF4-FFF2-40B4-BE49-F238E27FC236}">
                <a16:creationId xmlns:a16="http://schemas.microsoft.com/office/drawing/2014/main" id="{D3944003-3750-4A44-B084-E2CF8655FD0E}"/>
              </a:ext>
            </a:extLst>
          </p:cNvPr>
          <p:cNvSpPr txBox="1">
            <a:spLocks noChangeArrowheads="1"/>
          </p:cNvSpPr>
          <p:nvPr/>
        </p:nvSpPr>
        <p:spPr bwMode="auto">
          <a:xfrm>
            <a:off x="228600" y="5162550"/>
            <a:ext cx="935038" cy="476250"/>
          </a:xfrm>
          <a:prstGeom prst="rect">
            <a:avLst/>
          </a:prstGeom>
          <a:solidFill>
            <a:schemeClr val="bg1"/>
          </a:solidFill>
          <a:ln>
            <a:noFill/>
          </a:ln>
          <a:effectLst>
            <a:prstShdw prst="shdw17" dist="17961" dir="2700000">
              <a:schemeClr val="bg1">
                <a:gamma/>
                <a:shade val="60000"/>
                <a:invGamma/>
              </a:schemeClr>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sz="2800">
                <a:latin typeface="Arial" charset="0"/>
              </a:rPr>
              <a:t>AND</a:t>
            </a:r>
          </a:p>
        </p:txBody>
      </p:sp>
      <p:sp>
        <p:nvSpPr>
          <p:cNvPr id="26642" name="Oval 32">
            <a:extLst>
              <a:ext uri="{FF2B5EF4-FFF2-40B4-BE49-F238E27FC236}">
                <a16:creationId xmlns:a16="http://schemas.microsoft.com/office/drawing/2014/main" id="{85A26CED-3F6E-6C45-9B6A-65F58057CC4E}"/>
              </a:ext>
            </a:extLst>
          </p:cNvPr>
          <p:cNvSpPr>
            <a:spLocks noChangeArrowheads="1"/>
          </p:cNvSpPr>
          <p:nvPr/>
        </p:nvSpPr>
        <p:spPr bwMode="auto">
          <a:xfrm>
            <a:off x="4267200" y="2590800"/>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6643" name="Oval 33">
            <a:extLst>
              <a:ext uri="{FF2B5EF4-FFF2-40B4-BE49-F238E27FC236}">
                <a16:creationId xmlns:a16="http://schemas.microsoft.com/office/drawing/2014/main" id="{16CC7FB6-766A-B449-947C-2E3BED03E35E}"/>
              </a:ext>
            </a:extLst>
          </p:cNvPr>
          <p:cNvSpPr>
            <a:spLocks noChangeArrowheads="1"/>
          </p:cNvSpPr>
          <p:nvPr/>
        </p:nvSpPr>
        <p:spPr bwMode="auto">
          <a:xfrm>
            <a:off x="4343400" y="5486400"/>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98ACB0B3-E6A0-DA40-958F-3790C81EC63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663405" y="34290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5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9">
            <a:extLst>
              <a:ext uri="{FF2B5EF4-FFF2-40B4-BE49-F238E27FC236}">
                <a16:creationId xmlns:a16="http://schemas.microsoft.com/office/drawing/2014/main" id="{3B765BF3-2A0A-DE4E-B51B-A04B13B5E77A}"/>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66D06D54-E4C0-9B4B-A349-517D2778BD30}" type="slidenum">
              <a:rPr lang="en-AU" altLang="en-US" sz="1400">
                <a:solidFill>
                  <a:schemeClr val="hlink"/>
                </a:solidFill>
              </a:rPr>
              <a:pPr>
                <a:spcAft>
                  <a:spcPct val="0"/>
                </a:spcAft>
                <a:buClrTx/>
                <a:buFontTx/>
                <a:buNone/>
              </a:pPr>
              <a:t>25</a:t>
            </a:fld>
            <a:endParaRPr lang="en-AU" altLang="en-US" sz="1400">
              <a:solidFill>
                <a:schemeClr val="hlink"/>
              </a:solidFill>
            </a:endParaRPr>
          </a:p>
        </p:txBody>
      </p:sp>
      <p:sp>
        <p:nvSpPr>
          <p:cNvPr id="27651" name="Rectangle 2">
            <a:extLst>
              <a:ext uri="{FF2B5EF4-FFF2-40B4-BE49-F238E27FC236}">
                <a16:creationId xmlns:a16="http://schemas.microsoft.com/office/drawing/2014/main" id="{EF1C26FC-291D-EB43-BAF4-E90FF449FAA3}"/>
              </a:ext>
            </a:extLst>
          </p:cNvPr>
          <p:cNvSpPr>
            <a:spLocks noGrp="1" noChangeArrowheads="1"/>
          </p:cNvSpPr>
          <p:nvPr>
            <p:ph type="title" idx="4294967295"/>
          </p:nvPr>
        </p:nvSpPr>
        <p:spPr>
          <a:noFill/>
        </p:spPr>
        <p:txBody>
          <a:bodyPr/>
          <a:lstStyle/>
          <a:p>
            <a:pPr eaLnBrk="1" hangingPunct="1"/>
            <a:r>
              <a:rPr lang="en-US" altLang="en-US"/>
              <a:t>CFEC Functions AND Rows</a:t>
            </a:r>
          </a:p>
        </p:txBody>
      </p:sp>
      <p:sp>
        <p:nvSpPr>
          <p:cNvPr id="27652" name="Rectangle 3">
            <a:extLst>
              <a:ext uri="{FF2B5EF4-FFF2-40B4-BE49-F238E27FC236}">
                <a16:creationId xmlns:a16="http://schemas.microsoft.com/office/drawing/2014/main" id="{E81AE36B-96EE-C14A-A0CC-DF9BC805DE15}"/>
              </a:ext>
            </a:extLst>
          </p:cNvPr>
          <p:cNvSpPr>
            <a:spLocks noChangeArrowheads="1"/>
          </p:cNvSpPr>
          <p:nvPr/>
        </p:nvSpPr>
        <p:spPr bwMode="auto">
          <a:xfrm>
            <a:off x="990600" y="838200"/>
            <a:ext cx="7300913" cy="16160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11    15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12    15 CFEC   4  1264 63313   19    3  3                   001 0003 ABC</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22    1  3                   001 0003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p:txBody>
      </p:sp>
      <p:sp>
        <p:nvSpPr>
          <p:cNvPr id="27653" name="Rectangle 4">
            <a:extLst>
              <a:ext uri="{FF2B5EF4-FFF2-40B4-BE49-F238E27FC236}">
                <a16:creationId xmlns:a16="http://schemas.microsoft.com/office/drawing/2014/main" id="{0E02F7F1-6E1E-8149-A9E7-4D2C21342230}"/>
              </a:ext>
            </a:extLst>
          </p:cNvPr>
          <p:cNvSpPr>
            <a:spLocks noChangeArrowheads="1"/>
          </p:cNvSpPr>
          <p:nvPr/>
        </p:nvSpPr>
        <p:spPr bwMode="auto">
          <a:xfrm>
            <a:off x="1752600" y="1450975"/>
            <a:ext cx="304800" cy="195263"/>
          </a:xfrm>
          <a:prstGeom prst="rect">
            <a:avLst/>
          </a:prstGeom>
          <a:noFill/>
          <a:ln w="2857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7654" name="Picture 12">
            <a:extLst>
              <a:ext uri="{FF2B5EF4-FFF2-40B4-BE49-F238E27FC236}">
                <a16:creationId xmlns:a16="http://schemas.microsoft.com/office/drawing/2014/main" id="{71D32988-7622-7243-A982-40B1BE4BD4E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52695"/>
          <a:stretch>
            <a:fillRect/>
          </a:stretch>
        </p:blipFill>
        <p:spPr bwMode="auto">
          <a:xfrm>
            <a:off x="3181350" y="2530475"/>
            <a:ext cx="4895850" cy="75247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7655" name="Oval 33">
            <a:extLst>
              <a:ext uri="{FF2B5EF4-FFF2-40B4-BE49-F238E27FC236}">
                <a16:creationId xmlns:a16="http://schemas.microsoft.com/office/drawing/2014/main" id="{B82E5953-91D4-1645-AFB8-CF7FD93EBA4F}"/>
              </a:ext>
            </a:extLst>
          </p:cNvPr>
          <p:cNvSpPr>
            <a:spLocks noChangeArrowheads="1"/>
          </p:cNvSpPr>
          <p:nvPr/>
        </p:nvSpPr>
        <p:spPr bwMode="auto">
          <a:xfrm>
            <a:off x="4343400" y="2454275"/>
            <a:ext cx="304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7656" name="Rectangle 4">
            <a:extLst>
              <a:ext uri="{FF2B5EF4-FFF2-40B4-BE49-F238E27FC236}">
                <a16:creationId xmlns:a16="http://schemas.microsoft.com/office/drawing/2014/main" id="{5EDAEA6A-D1D3-2847-9C40-72CB79548672}"/>
              </a:ext>
            </a:extLst>
          </p:cNvPr>
          <p:cNvSpPr>
            <a:spLocks noChangeArrowheads="1"/>
          </p:cNvSpPr>
          <p:nvPr/>
        </p:nvSpPr>
        <p:spPr bwMode="auto">
          <a:xfrm>
            <a:off x="1752600" y="1646238"/>
            <a:ext cx="304800" cy="149225"/>
          </a:xfrm>
          <a:prstGeom prst="rect">
            <a:avLst/>
          </a:prstGeom>
          <a:noFill/>
          <a:ln w="2857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7657" name="Rectangle 4">
            <a:extLst>
              <a:ext uri="{FF2B5EF4-FFF2-40B4-BE49-F238E27FC236}">
                <a16:creationId xmlns:a16="http://schemas.microsoft.com/office/drawing/2014/main" id="{7EEE63F2-3372-4B4B-BD21-B2948A384932}"/>
              </a:ext>
            </a:extLst>
          </p:cNvPr>
          <p:cNvSpPr>
            <a:spLocks noChangeArrowheads="1"/>
          </p:cNvSpPr>
          <p:nvPr/>
        </p:nvSpPr>
        <p:spPr bwMode="auto">
          <a:xfrm>
            <a:off x="1752600" y="1819275"/>
            <a:ext cx="304800" cy="149225"/>
          </a:xfrm>
          <a:prstGeom prst="rect">
            <a:avLst/>
          </a:prstGeom>
          <a:noFill/>
          <a:ln w="2857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7658" name="Rectangle 4">
            <a:extLst>
              <a:ext uri="{FF2B5EF4-FFF2-40B4-BE49-F238E27FC236}">
                <a16:creationId xmlns:a16="http://schemas.microsoft.com/office/drawing/2014/main" id="{3B802B51-42B1-154B-89FC-25C2B49E6EEA}"/>
              </a:ext>
            </a:extLst>
          </p:cNvPr>
          <p:cNvSpPr>
            <a:spLocks noChangeArrowheads="1"/>
          </p:cNvSpPr>
          <p:nvPr/>
        </p:nvSpPr>
        <p:spPr bwMode="auto">
          <a:xfrm>
            <a:off x="1295400" y="1955800"/>
            <a:ext cx="304800" cy="149225"/>
          </a:xfrm>
          <a:prstGeom prst="rect">
            <a:avLst/>
          </a:prstGeom>
          <a:noFill/>
          <a:ln w="2857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cxnSp>
        <p:nvCxnSpPr>
          <p:cNvPr id="27659" name="Curved Connector 2">
            <a:extLst>
              <a:ext uri="{FF2B5EF4-FFF2-40B4-BE49-F238E27FC236}">
                <a16:creationId xmlns:a16="http://schemas.microsoft.com/office/drawing/2014/main" id="{FF1A41A4-050D-DB43-ABFF-4619A346D369}"/>
              </a:ext>
            </a:extLst>
          </p:cNvPr>
          <p:cNvCxnSpPr>
            <a:cxnSpLocks noChangeShapeType="1"/>
            <a:stCxn id="27653" idx="1"/>
            <a:endCxn id="27656" idx="1"/>
          </p:cNvCxnSpPr>
          <p:nvPr/>
        </p:nvCxnSpPr>
        <p:spPr bwMode="auto">
          <a:xfrm rot="10800000" flipV="1">
            <a:off x="1752600" y="1547813"/>
            <a:ext cx="12700" cy="173037"/>
          </a:xfrm>
          <a:prstGeom prst="curvedConnector3">
            <a:avLst>
              <a:gd name="adj1" fmla="val 1800000"/>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cxnSp>
        <p:nvCxnSpPr>
          <p:cNvPr id="27660" name="Curved Connector 24">
            <a:extLst>
              <a:ext uri="{FF2B5EF4-FFF2-40B4-BE49-F238E27FC236}">
                <a16:creationId xmlns:a16="http://schemas.microsoft.com/office/drawing/2014/main" id="{35CE409B-D1E8-1141-809D-32F44F280178}"/>
              </a:ext>
            </a:extLst>
          </p:cNvPr>
          <p:cNvCxnSpPr>
            <a:cxnSpLocks noChangeShapeType="1"/>
            <a:stCxn id="27656" idx="1"/>
            <a:endCxn id="27657" idx="1"/>
          </p:cNvCxnSpPr>
          <p:nvPr/>
        </p:nvCxnSpPr>
        <p:spPr bwMode="auto">
          <a:xfrm rot="10800000" flipV="1">
            <a:off x="1752600" y="1720850"/>
            <a:ext cx="12700" cy="173038"/>
          </a:xfrm>
          <a:prstGeom prst="curvedConnector3">
            <a:avLst>
              <a:gd name="adj1" fmla="val 1800000"/>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cxnSp>
        <p:nvCxnSpPr>
          <p:cNvPr id="27661" name="Curved Connector 27">
            <a:extLst>
              <a:ext uri="{FF2B5EF4-FFF2-40B4-BE49-F238E27FC236}">
                <a16:creationId xmlns:a16="http://schemas.microsoft.com/office/drawing/2014/main" id="{E4CAB410-0815-8D4F-AA6D-4DD1B24C1888}"/>
              </a:ext>
            </a:extLst>
          </p:cNvPr>
          <p:cNvCxnSpPr>
            <a:cxnSpLocks noChangeShapeType="1"/>
            <a:stCxn id="27657" idx="1"/>
            <a:endCxn id="27658" idx="3"/>
          </p:cNvCxnSpPr>
          <p:nvPr/>
        </p:nvCxnSpPr>
        <p:spPr bwMode="auto">
          <a:xfrm rot="10800000" flipV="1">
            <a:off x="1600200" y="1893888"/>
            <a:ext cx="152400" cy="136525"/>
          </a:xfrm>
          <a:prstGeom prst="curvedConnector3">
            <a:avLst>
              <a:gd name="adj1" fmla="val 50000"/>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sp>
        <p:nvSpPr>
          <p:cNvPr id="27662" name="Rectangle 4">
            <a:extLst>
              <a:ext uri="{FF2B5EF4-FFF2-40B4-BE49-F238E27FC236}">
                <a16:creationId xmlns:a16="http://schemas.microsoft.com/office/drawing/2014/main" id="{33EBCC07-9945-4F45-865E-EB9833699251}"/>
              </a:ext>
            </a:extLst>
          </p:cNvPr>
          <p:cNvSpPr>
            <a:spLocks noChangeArrowheads="1"/>
          </p:cNvSpPr>
          <p:nvPr/>
        </p:nvSpPr>
        <p:spPr bwMode="auto">
          <a:xfrm>
            <a:off x="2286000" y="1463675"/>
            <a:ext cx="228600" cy="533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7663" name="Rectangle 4">
            <a:extLst>
              <a:ext uri="{FF2B5EF4-FFF2-40B4-BE49-F238E27FC236}">
                <a16:creationId xmlns:a16="http://schemas.microsoft.com/office/drawing/2014/main" id="{3CA8EE56-5E51-D846-A422-82D611157B33}"/>
              </a:ext>
            </a:extLst>
          </p:cNvPr>
          <p:cNvSpPr>
            <a:spLocks noChangeArrowheads="1"/>
          </p:cNvSpPr>
          <p:nvPr/>
        </p:nvSpPr>
        <p:spPr bwMode="auto">
          <a:xfrm>
            <a:off x="1308100" y="2276475"/>
            <a:ext cx="304800" cy="149225"/>
          </a:xfrm>
          <a:prstGeom prst="rect">
            <a:avLst/>
          </a:prstGeom>
          <a:noFill/>
          <a:ln w="28575" algn="ctr">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cxnSp>
        <p:nvCxnSpPr>
          <p:cNvPr id="27664" name="Curved Connector 34">
            <a:extLst>
              <a:ext uri="{FF2B5EF4-FFF2-40B4-BE49-F238E27FC236}">
                <a16:creationId xmlns:a16="http://schemas.microsoft.com/office/drawing/2014/main" id="{0D410032-6751-9540-AB88-C21AED533307}"/>
              </a:ext>
            </a:extLst>
          </p:cNvPr>
          <p:cNvCxnSpPr>
            <a:cxnSpLocks noChangeShapeType="1"/>
            <a:stCxn id="27662" idx="2"/>
            <a:endCxn id="27663" idx="3"/>
          </p:cNvCxnSpPr>
          <p:nvPr/>
        </p:nvCxnSpPr>
        <p:spPr bwMode="auto">
          <a:xfrm rot="5400000">
            <a:off x="1829593" y="1780382"/>
            <a:ext cx="354013" cy="787400"/>
          </a:xfrm>
          <a:prstGeom prst="curvedConnector2">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pic>
        <p:nvPicPr>
          <p:cNvPr id="2" name="Online Media 1" descr="Recorded Sound">
            <a:hlinkClick r:id="" action="ppaction://media"/>
            <a:extLst>
              <a:ext uri="{FF2B5EF4-FFF2-40B4-BE49-F238E27FC236}">
                <a16:creationId xmlns:a16="http://schemas.microsoft.com/office/drawing/2014/main" id="{4340316D-BC7F-6844-A2BE-B68D5DB8F89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895600" y="328295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2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9">
            <a:extLst>
              <a:ext uri="{FF2B5EF4-FFF2-40B4-BE49-F238E27FC236}">
                <a16:creationId xmlns:a16="http://schemas.microsoft.com/office/drawing/2014/main" id="{1FB315DE-F8C6-A747-9B4A-9EC8BCAD3286}"/>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389E6311-A5A8-F640-BECF-CE83550620ED}" type="slidenum">
              <a:rPr lang="en-AU" altLang="en-US" sz="1400">
                <a:solidFill>
                  <a:schemeClr val="hlink"/>
                </a:solidFill>
              </a:rPr>
              <a:pPr>
                <a:spcAft>
                  <a:spcPct val="0"/>
                </a:spcAft>
                <a:buClrTx/>
                <a:buFontTx/>
                <a:buNone/>
              </a:pPr>
              <a:t>26</a:t>
            </a:fld>
            <a:endParaRPr lang="en-AU" altLang="en-US" sz="1400">
              <a:solidFill>
                <a:schemeClr val="hlink"/>
              </a:solidFill>
            </a:endParaRPr>
          </a:p>
        </p:txBody>
      </p:sp>
      <p:sp>
        <p:nvSpPr>
          <p:cNvPr id="28675" name="Rectangle 2">
            <a:extLst>
              <a:ext uri="{FF2B5EF4-FFF2-40B4-BE49-F238E27FC236}">
                <a16:creationId xmlns:a16="http://schemas.microsoft.com/office/drawing/2014/main" id="{6A0477EE-6A06-C14D-86A1-DA69D27544E9}"/>
              </a:ext>
            </a:extLst>
          </p:cNvPr>
          <p:cNvSpPr>
            <a:spLocks noGrp="1" noChangeArrowheads="1"/>
          </p:cNvSpPr>
          <p:nvPr>
            <p:ph type="title" idx="4294967295"/>
          </p:nvPr>
        </p:nvSpPr>
        <p:spPr>
          <a:noFill/>
        </p:spPr>
        <p:txBody>
          <a:bodyPr/>
          <a:lstStyle/>
          <a:p>
            <a:pPr eaLnBrk="1" hangingPunct="1"/>
            <a:r>
              <a:rPr lang="en-US" altLang="en-US"/>
              <a:t>CNE Functions for Column 6</a:t>
            </a:r>
          </a:p>
        </p:txBody>
      </p:sp>
      <p:sp>
        <p:nvSpPr>
          <p:cNvPr id="28676" name="Rectangle 4">
            <a:extLst>
              <a:ext uri="{FF2B5EF4-FFF2-40B4-BE49-F238E27FC236}">
                <a16:creationId xmlns:a16="http://schemas.microsoft.com/office/drawing/2014/main" id="{63A5F5FF-388F-CA40-9AA8-C4367BF077F3}"/>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28677" name="Rectangle 5">
            <a:extLst>
              <a:ext uri="{FF2B5EF4-FFF2-40B4-BE49-F238E27FC236}">
                <a16:creationId xmlns:a16="http://schemas.microsoft.com/office/drawing/2014/main" id="{C3240924-1398-6F44-B20D-B3485C89D766}"/>
              </a:ext>
            </a:extLst>
          </p:cNvPr>
          <p:cNvSpPr>
            <a:spLocks noChangeArrowheads="1"/>
          </p:cNvSpPr>
          <p:nvPr/>
        </p:nvSpPr>
        <p:spPr bwMode="auto">
          <a:xfrm>
            <a:off x="228600" y="4305300"/>
            <a:ext cx="8382000" cy="1651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8678" name="Picture 6">
            <a:extLst>
              <a:ext uri="{FF2B5EF4-FFF2-40B4-BE49-F238E27FC236}">
                <a16:creationId xmlns:a16="http://schemas.microsoft.com/office/drawing/2014/main" id="{0614F88B-7946-7A4D-A2BC-F215E690FC0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62300" y="5010150"/>
            <a:ext cx="4914900" cy="1771650"/>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8679" name="Oval 9">
            <a:extLst>
              <a:ext uri="{FF2B5EF4-FFF2-40B4-BE49-F238E27FC236}">
                <a16:creationId xmlns:a16="http://schemas.microsoft.com/office/drawing/2014/main" id="{FEE2FBCA-573B-AA49-9922-C983D1ABDD49}"/>
              </a:ext>
            </a:extLst>
          </p:cNvPr>
          <p:cNvSpPr>
            <a:spLocks noChangeArrowheads="1"/>
          </p:cNvSpPr>
          <p:nvPr/>
        </p:nvSpPr>
        <p:spPr bwMode="auto">
          <a:xfrm>
            <a:off x="2438400" y="4267200"/>
            <a:ext cx="457200" cy="2286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8680" name="Line 10">
            <a:extLst>
              <a:ext uri="{FF2B5EF4-FFF2-40B4-BE49-F238E27FC236}">
                <a16:creationId xmlns:a16="http://schemas.microsoft.com/office/drawing/2014/main" id="{12C7E200-EE62-034B-8C8A-84D880C2AC6C}"/>
              </a:ext>
            </a:extLst>
          </p:cNvPr>
          <p:cNvSpPr>
            <a:spLocks noChangeShapeType="1"/>
          </p:cNvSpPr>
          <p:nvPr/>
        </p:nvSpPr>
        <p:spPr bwMode="auto">
          <a:xfrm flipH="1" flipV="1">
            <a:off x="2895600" y="4495800"/>
            <a:ext cx="685800" cy="12954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8681" name="Oval 11">
            <a:extLst>
              <a:ext uri="{FF2B5EF4-FFF2-40B4-BE49-F238E27FC236}">
                <a16:creationId xmlns:a16="http://schemas.microsoft.com/office/drawing/2014/main" id="{96AF1318-1867-EF4D-BD4A-45905607A90A}"/>
              </a:ext>
            </a:extLst>
          </p:cNvPr>
          <p:cNvSpPr>
            <a:spLocks noChangeArrowheads="1"/>
          </p:cNvSpPr>
          <p:nvPr/>
        </p:nvSpPr>
        <p:spPr bwMode="auto">
          <a:xfrm>
            <a:off x="3352800" y="5765800"/>
            <a:ext cx="685800" cy="304800"/>
          </a:xfrm>
          <a:prstGeom prst="ellipse">
            <a:avLst/>
          </a:prstGeom>
          <a:noFill/>
          <a:ln w="9525" algn="ctr">
            <a:solidFill>
              <a:srgbClr val="3366FF"/>
            </a:solidFill>
            <a:round/>
            <a:headEnd/>
            <a:tailEnd/>
          </a:ln>
          <a:effectLst>
            <a:prstShdw prst="shdw17" dist="17961" dir="2700000">
              <a:srgbClr val="1F3D99"/>
            </a:prstShdw>
          </a:effectLst>
          <a:extLst>
            <a:ext uri="{909E8E84-426E-40DD-AFC4-6F175D3DCCD1}">
              <a14:hiddenFill xmlns:a14="http://schemas.microsoft.com/office/drawing/2010/main">
                <a:solidFill>
                  <a:schemeClr val="accent1"/>
                </a:solidFill>
              </a14:hiddenFill>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8682" name="Rectangle 12">
            <a:extLst>
              <a:ext uri="{FF2B5EF4-FFF2-40B4-BE49-F238E27FC236}">
                <a16:creationId xmlns:a16="http://schemas.microsoft.com/office/drawing/2014/main" id="{0122C941-B0B7-5F42-8D7A-E071749D95EA}"/>
              </a:ext>
            </a:extLst>
          </p:cNvPr>
          <p:cNvSpPr>
            <a:spLocks noChangeArrowheads="1"/>
          </p:cNvSpPr>
          <p:nvPr/>
        </p:nvSpPr>
        <p:spPr bwMode="auto">
          <a:xfrm>
            <a:off x="1371600" y="4775200"/>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8683" name="Rectangle 13">
            <a:extLst>
              <a:ext uri="{FF2B5EF4-FFF2-40B4-BE49-F238E27FC236}">
                <a16:creationId xmlns:a16="http://schemas.microsoft.com/office/drawing/2014/main" id="{7601DAF7-ED7B-8D49-BBBC-E48784F1C338}"/>
              </a:ext>
            </a:extLst>
          </p:cNvPr>
          <p:cNvSpPr>
            <a:spLocks noChangeArrowheads="1"/>
          </p:cNvSpPr>
          <p:nvPr/>
        </p:nvSpPr>
        <p:spPr bwMode="auto">
          <a:xfrm>
            <a:off x="1382713" y="4473575"/>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0E71B616-844C-D446-A636-2D48B26E488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752600" y="324643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8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9">
            <a:extLst>
              <a:ext uri="{FF2B5EF4-FFF2-40B4-BE49-F238E27FC236}">
                <a16:creationId xmlns:a16="http://schemas.microsoft.com/office/drawing/2014/main" id="{CC208A4F-A041-E24C-A816-CEC0F9E0D612}"/>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254EB38F-53BD-AD47-88EC-E30D605CEFF4}" type="slidenum">
              <a:rPr lang="en-AU" altLang="en-US" sz="1400">
                <a:solidFill>
                  <a:schemeClr val="hlink"/>
                </a:solidFill>
              </a:rPr>
              <a:pPr>
                <a:spcAft>
                  <a:spcPct val="0"/>
                </a:spcAft>
                <a:buClrTx/>
                <a:buFontTx/>
                <a:buNone/>
              </a:pPr>
              <a:t>27</a:t>
            </a:fld>
            <a:endParaRPr lang="en-AU" altLang="en-US" sz="1400">
              <a:solidFill>
                <a:schemeClr val="hlink"/>
              </a:solidFill>
            </a:endParaRPr>
          </a:p>
        </p:txBody>
      </p:sp>
      <p:sp>
        <p:nvSpPr>
          <p:cNvPr id="29699" name="Rectangle 2">
            <a:extLst>
              <a:ext uri="{FF2B5EF4-FFF2-40B4-BE49-F238E27FC236}">
                <a16:creationId xmlns:a16="http://schemas.microsoft.com/office/drawing/2014/main" id="{977341DB-01BC-074C-BBD1-7450E0595927}"/>
              </a:ext>
            </a:extLst>
          </p:cNvPr>
          <p:cNvSpPr>
            <a:spLocks noGrp="1" noChangeArrowheads="1"/>
          </p:cNvSpPr>
          <p:nvPr>
            <p:ph type="title" idx="4294967295"/>
          </p:nvPr>
        </p:nvSpPr>
        <p:spPr>
          <a:noFill/>
        </p:spPr>
        <p:txBody>
          <a:bodyPr/>
          <a:lstStyle/>
          <a:p>
            <a:pPr eaLnBrk="1" hangingPunct="1"/>
            <a:r>
              <a:rPr lang="en-US" altLang="en-US"/>
              <a:t>CNE Functions for Column 6</a:t>
            </a:r>
          </a:p>
        </p:txBody>
      </p:sp>
      <p:sp>
        <p:nvSpPr>
          <p:cNvPr id="29700" name="Rectangle 3">
            <a:extLst>
              <a:ext uri="{FF2B5EF4-FFF2-40B4-BE49-F238E27FC236}">
                <a16:creationId xmlns:a16="http://schemas.microsoft.com/office/drawing/2014/main" id="{765F4947-7A2C-FC4F-B233-6C07BE71CA86}"/>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pic>
        <p:nvPicPr>
          <p:cNvPr id="29701" name="Picture 5">
            <a:extLst>
              <a:ext uri="{FF2B5EF4-FFF2-40B4-BE49-F238E27FC236}">
                <a16:creationId xmlns:a16="http://schemas.microsoft.com/office/drawing/2014/main" id="{F0410F4C-1F0E-1941-877D-597D20A516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62300" y="5010150"/>
            <a:ext cx="4914900" cy="1771650"/>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29702" name="Line 7">
            <a:extLst>
              <a:ext uri="{FF2B5EF4-FFF2-40B4-BE49-F238E27FC236}">
                <a16:creationId xmlns:a16="http://schemas.microsoft.com/office/drawing/2014/main" id="{CEA4812A-3828-C44C-8C3D-1E7F9DC17B12}"/>
              </a:ext>
            </a:extLst>
          </p:cNvPr>
          <p:cNvSpPr>
            <a:spLocks noChangeShapeType="1"/>
          </p:cNvSpPr>
          <p:nvPr/>
        </p:nvSpPr>
        <p:spPr bwMode="auto">
          <a:xfrm flipH="1" flipV="1">
            <a:off x="2895600" y="4495800"/>
            <a:ext cx="1066800" cy="16002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9703" name="Oval 8">
            <a:extLst>
              <a:ext uri="{FF2B5EF4-FFF2-40B4-BE49-F238E27FC236}">
                <a16:creationId xmlns:a16="http://schemas.microsoft.com/office/drawing/2014/main" id="{7C505C8E-E878-8F47-89B7-41AA000661AF}"/>
              </a:ext>
            </a:extLst>
          </p:cNvPr>
          <p:cNvSpPr>
            <a:spLocks noChangeArrowheads="1"/>
          </p:cNvSpPr>
          <p:nvPr/>
        </p:nvSpPr>
        <p:spPr bwMode="auto">
          <a:xfrm>
            <a:off x="3886200" y="6019800"/>
            <a:ext cx="6858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9704" name="Rectangle 12">
            <a:extLst>
              <a:ext uri="{FF2B5EF4-FFF2-40B4-BE49-F238E27FC236}">
                <a16:creationId xmlns:a16="http://schemas.microsoft.com/office/drawing/2014/main" id="{8199F0E4-E334-044A-BE34-6C08A566B607}"/>
              </a:ext>
            </a:extLst>
          </p:cNvPr>
          <p:cNvSpPr>
            <a:spLocks noChangeArrowheads="1"/>
          </p:cNvSpPr>
          <p:nvPr/>
        </p:nvSpPr>
        <p:spPr bwMode="auto">
          <a:xfrm>
            <a:off x="2514600" y="4781550"/>
            <a:ext cx="304800" cy="1238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9705" name="Rectangle 13">
            <a:extLst>
              <a:ext uri="{FF2B5EF4-FFF2-40B4-BE49-F238E27FC236}">
                <a16:creationId xmlns:a16="http://schemas.microsoft.com/office/drawing/2014/main" id="{0828BB97-7198-294C-8D35-17A227A9957F}"/>
              </a:ext>
            </a:extLst>
          </p:cNvPr>
          <p:cNvSpPr>
            <a:spLocks noChangeArrowheads="1"/>
          </p:cNvSpPr>
          <p:nvPr/>
        </p:nvSpPr>
        <p:spPr bwMode="auto">
          <a:xfrm>
            <a:off x="2514600" y="4467225"/>
            <a:ext cx="304800" cy="14287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9706" name="Oval 14">
            <a:extLst>
              <a:ext uri="{FF2B5EF4-FFF2-40B4-BE49-F238E27FC236}">
                <a16:creationId xmlns:a16="http://schemas.microsoft.com/office/drawing/2014/main" id="{6946ECFA-7D29-5440-B9C4-6A83E920DFE5}"/>
              </a:ext>
            </a:extLst>
          </p:cNvPr>
          <p:cNvSpPr>
            <a:spLocks noChangeArrowheads="1"/>
          </p:cNvSpPr>
          <p:nvPr/>
        </p:nvSpPr>
        <p:spPr bwMode="auto">
          <a:xfrm>
            <a:off x="3810000" y="6324600"/>
            <a:ext cx="457200" cy="304800"/>
          </a:xfrm>
          <a:prstGeom prst="ellipse">
            <a:avLst/>
          </a:prstGeom>
          <a:noFill/>
          <a:ln w="28575" algn="ctr">
            <a:solidFill>
              <a:srgbClr val="3366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9707" name="Line 15">
            <a:extLst>
              <a:ext uri="{FF2B5EF4-FFF2-40B4-BE49-F238E27FC236}">
                <a16:creationId xmlns:a16="http://schemas.microsoft.com/office/drawing/2014/main" id="{741B2C6F-9100-DD48-9608-B6AA58CC1176}"/>
              </a:ext>
            </a:extLst>
          </p:cNvPr>
          <p:cNvSpPr>
            <a:spLocks noChangeShapeType="1"/>
          </p:cNvSpPr>
          <p:nvPr/>
        </p:nvSpPr>
        <p:spPr bwMode="auto">
          <a:xfrm flipV="1">
            <a:off x="4267200" y="4953000"/>
            <a:ext cx="2819400" cy="1524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9708" name="Rectangle 16">
            <a:extLst>
              <a:ext uri="{FF2B5EF4-FFF2-40B4-BE49-F238E27FC236}">
                <a16:creationId xmlns:a16="http://schemas.microsoft.com/office/drawing/2014/main" id="{28ADCC25-4AAA-F846-AEA5-CECD91A7E424}"/>
              </a:ext>
            </a:extLst>
          </p:cNvPr>
          <p:cNvSpPr>
            <a:spLocks noChangeArrowheads="1"/>
          </p:cNvSpPr>
          <p:nvPr/>
        </p:nvSpPr>
        <p:spPr bwMode="auto">
          <a:xfrm>
            <a:off x="7086600" y="4765675"/>
            <a:ext cx="304800" cy="14287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29709" name="Rectangle 17">
            <a:extLst>
              <a:ext uri="{FF2B5EF4-FFF2-40B4-BE49-F238E27FC236}">
                <a16:creationId xmlns:a16="http://schemas.microsoft.com/office/drawing/2014/main" id="{9CAC31AE-44E6-DC42-9C43-6F7837843595}"/>
              </a:ext>
            </a:extLst>
          </p:cNvPr>
          <p:cNvSpPr>
            <a:spLocks noChangeArrowheads="1"/>
          </p:cNvSpPr>
          <p:nvPr/>
        </p:nvSpPr>
        <p:spPr bwMode="auto">
          <a:xfrm>
            <a:off x="1827213" y="4625975"/>
            <a:ext cx="190500" cy="1397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BFF02293-256C-6D42-8E31-9EA015675A6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41656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1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9">
            <a:extLst>
              <a:ext uri="{FF2B5EF4-FFF2-40B4-BE49-F238E27FC236}">
                <a16:creationId xmlns:a16="http://schemas.microsoft.com/office/drawing/2014/main" id="{1A211C6E-F707-7C48-BD67-E4153DD24032}"/>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F671419E-3596-1C49-9685-024897486516}" type="slidenum">
              <a:rPr lang="en-AU" altLang="en-US" sz="1400">
                <a:solidFill>
                  <a:schemeClr val="hlink"/>
                </a:solidFill>
              </a:rPr>
              <a:pPr>
                <a:spcAft>
                  <a:spcPct val="0"/>
                </a:spcAft>
                <a:buClrTx/>
                <a:buFontTx/>
                <a:buNone/>
              </a:pPr>
              <a:t>28</a:t>
            </a:fld>
            <a:endParaRPr lang="en-AU" altLang="en-US" sz="1400">
              <a:solidFill>
                <a:schemeClr val="hlink"/>
              </a:solidFill>
            </a:endParaRPr>
          </a:p>
        </p:txBody>
      </p:sp>
      <p:sp>
        <p:nvSpPr>
          <p:cNvPr id="30723" name="Rectangle 2">
            <a:extLst>
              <a:ext uri="{FF2B5EF4-FFF2-40B4-BE49-F238E27FC236}">
                <a16:creationId xmlns:a16="http://schemas.microsoft.com/office/drawing/2014/main" id="{5815B652-45DD-3046-8010-D9F75AF6BE33}"/>
              </a:ext>
            </a:extLst>
          </p:cNvPr>
          <p:cNvSpPr>
            <a:spLocks noGrp="1" noChangeArrowheads="1"/>
          </p:cNvSpPr>
          <p:nvPr>
            <p:ph type="title" idx="4294967295"/>
          </p:nvPr>
        </p:nvSpPr>
        <p:spPr>
          <a:noFill/>
        </p:spPr>
        <p:txBody>
          <a:bodyPr/>
          <a:lstStyle/>
          <a:p>
            <a:pPr eaLnBrk="1" hangingPunct="1"/>
            <a:r>
              <a:rPr lang="en-US" altLang="en-US"/>
              <a:t>WR Function</a:t>
            </a:r>
          </a:p>
        </p:txBody>
      </p:sp>
      <p:sp>
        <p:nvSpPr>
          <p:cNvPr id="30724" name="Rectangle 4">
            <a:extLst>
              <a:ext uri="{FF2B5EF4-FFF2-40B4-BE49-F238E27FC236}">
                <a16:creationId xmlns:a16="http://schemas.microsoft.com/office/drawing/2014/main" id="{94870A2D-F135-864D-A2E4-5F8D2505FB8A}"/>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30725" name="Rectangle 5">
            <a:extLst>
              <a:ext uri="{FF2B5EF4-FFF2-40B4-BE49-F238E27FC236}">
                <a16:creationId xmlns:a16="http://schemas.microsoft.com/office/drawing/2014/main" id="{6B6F8B3D-2C85-A644-BE41-29A438F8718C}"/>
              </a:ext>
            </a:extLst>
          </p:cNvPr>
          <p:cNvSpPr>
            <a:spLocks noChangeArrowheads="1"/>
          </p:cNvSpPr>
          <p:nvPr/>
        </p:nvSpPr>
        <p:spPr bwMode="auto">
          <a:xfrm>
            <a:off x="228600" y="4914900"/>
            <a:ext cx="8382000" cy="152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0726" name="Rectangle 5">
            <a:extLst>
              <a:ext uri="{FF2B5EF4-FFF2-40B4-BE49-F238E27FC236}">
                <a16:creationId xmlns:a16="http://schemas.microsoft.com/office/drawing/2014/main" id="{CCF34AB0-0CD5-774A-8D68-2113793BACAD}"/>
              </a:ext>
            </a:extLst>
          </p:cNvPr>
          <p:cNvSpPr>
            <a:spLocks noChangeArrowheads="1"/>
          </p:cNvSpPr>
          <p:nvPr/>
        </p:nvSpPr>
        <p:spPr bwMode="auto">
          <a:xfrm>
            <a:off x="2514600" y="2336800"/>
            <a:ext cx="685800" cy="152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A118E53F-71C5-9A48-B481-7D692AC73BA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9050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1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9">
            <a:extLst>
              <a:ext uri="{FF2B5EF4-FFF2-40B4-BE49-F238E27FC236}">
                <a16:creationId xmlns:a16="http://schemas.microsoft.com/office/drawing/2014/main" id="{2BA32092-BB9A-074F-9C77-4663005C32E8}"/>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CB471C8B-8AFC-4A47-A152-8F5A8C5D162E}" type="slidenum">
              <a:rPr lang="en-AU" altLang="en-US" sz="1400">
                <a:solidFill>
                  <a:schemeClr val="hlink"/>
                </a:solidFill>
              </a:rPr>
              <a:pPr>
                <a:spcAft>
                  <a:spcPct val="0"/>
                </a:spcAft>
                <a:buClrTx/>
                <a:buFontTx/>
                <a:buNone/>
              </a:pPr>
              <a:t>29</a:t>
            </a:fld>
            <a:endParaRPr lang="en-AU" altLang="en-US" sz="1400">
              <a:solidFill>
                <a:schemeClr val="hlink"/>
              </a:solidFill>
            </a:endParaRPr>
          </a:p>
        </p:txBody>
      </p:sp>
      <p:sp>
        <p:nvSpPr>
          <p:cNvPr id="31747" name="Rectangle 2">
            <a:extLst>
              <a:ext uri="{FF2B5EF4-FFF2-40B4-BE49-F238E27FC236}">
                <a16:creationId xmlns:a16="http://schemas.microsoft.com/office/drawing/2014/main" id="{F4DAAC44-0CDD-0C43-8DA9-AD536744BB23}"/>
              </a:ext>
            </a:extLst>
          </p:cNvPr>
          <p:cNvSpPr>
            <a:spLocks noGrp="1" noChangeArrowheads="1"/>
          </p:cNvSpPr>
          <p:nvPr>
            <p:ph type="title"/>
          </p:nvPr>
        </p:nvSpPr>
        <p:spPr>
          <a:xfrm>
            <a:off x="228600" y="138113"/>
            <a:ext cx="7818438" cy="547687"/>
          </a:xfrm>
          <a:ln/>
        </p:spPr>
        <p:txBody>
          <a:bodyPr/>
          <a:lstStyle/>
          <a:p>
            <a:r>
              <a:rPr altLang="en-US"/>
              <a:t>Logic Table Trace</a:t>
            </a:r>
          </a:p>
        </p:txBody>
      </p:sp>
      <p:sp>
        <p:nvSpPr>
          <p:cNvPr id="31748" name="AutoShape 3">
            <a:extLst>
              <a:ext uri="{FF2B5EF4-FFF2-40B4-BE49-F238E27FC236}">
                <a16:creationId xmlns:a16="http://schemas.microsoft.com/office/drawing/2014/main" id="{1343921D-BD89-5946-BA1C-B7722ED7DE32}"/>
              </a:ext>
            </a:extLst>
          </p:cNvPr>
          <p:cNvSpPr>
            <a:spLocks noChangeArrowheads="1"/>
          </p:cNvSpPr>
          <p:nvPr/>
        </p:nvSpPr>
        <p:spPr bwMode="auto">
          <a:xfrm>
            <a:off x="2133600" y="2916238"/>
            <a:ext cx="1003300" cy="1254125"/>
          </a:xfrm>
          <a:prstGeom prst="flowChartMagneticDisk">
            <a:avLst/>
          </a:prstGeom>
          <a:solidFill>
            <a:srgbClr val="00FFFF"/>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600"/>
              <a:t>Source</a:t>
            </a:r>
          </a:p>
          <a:p>
            <a:pPr algn="ctr" eaLnBrk="1" hangingPunct="1">
              <a:lnSpc>
                <a:spcPct val="100000"/>
              </a:lnSpc>
              <a:spcAft>
                <a:spcPct val="0"/>
              </a:spcAft>
              <a:buClr>
                <a:schemeClr val="accent2"/>
              </a:buClr>
            </a:pPr>
            <a:r>
              <a:rPr lang="en-US" altLang="en-US" sz="1600"/>
              <a:t>Data</a:t>
            </a:r>
          </a:p>
        </p:txBody>
      </p:sp>
      <p:sp>
        <p:nvSpPr>
          <p:cNvPr id="31749" name="AutoShape 4">
            <a:extLst>
              <a:ext uri="{FF2B5EF4-FFF2-40B4-BE49-F238E27FC236}">
                <a16:creationId xmlns:a16="http://schemas.microsoft.com/office/drawing/2014/main" id="{5FD9E995-1566-C446-AEFB-CA8ED7B2BB1D}"/>
              </a:ext>
            </a:extLst>
          </p:cNvPr>
          <p:cNvSpPr>
            <a:spLocks noChangeArrowheads="1"/>
          </p:cNvSpPr>
          <p:nvPr/>
        </p:nvSpPr>
        <p:spPr bwMode="auto">
          <a:xfrm>
            <a:off x="6697663" y="2916238"/>
            <a:ext cx="1004887" cy="1254125"/>
          </a:xfrm>
          <a:prstGeom prst="flowChartMagneticDisk">
            <a:avLst/>
          </a:prstGeom>
          <a:solidFill>
            <a:srgbClr val="00FF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600"/>
              <a:t>Output</a:t>
            </a:r>
          </a:p>
        </p:txBody>
      </p:sp>
      <p:sp>
        <p:nvSpPr>
          <p:cNvPr id="31750" name="AutoShape 5">
            <a:extLst>
              <a:ext uri="{FF2B5EF4-FFF2-40B4-BE49-F238E27FC236}">
                <a16:creationId xmlns:a16="http://schemas.microsoft.com/office/drawing/2014/main" id="{EE402F37-9B8B-CB44-B5A7-60710FB2565D}"/>
              </a:ext>
            </a:extLst>
          </p:cNvPr>
          <p:cNvSpPr>
            <a:spLocks noChangeArrowheads="1"/>
          </p:cNvSpPr>
          <p:nvPr/>
        </p:nvSpPr>
        <p:spPr bwMode="auto">
          <a:xfrm rot="5400000">
            <a:off x="4745038" y="2646362"/>
            <a:ext cx="458788" cy="500063"/>
          </a:xfrm>
          <a:prstGeom prst="rightArrow">
            <a:avLst>
              <a:gd name="adj1" fmla="val 50000"/>
              <a:gd name="adj2" fmla="val 25000"/>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1751" name="AutoShape 6">
            <a:extLst>
              <a:ext uri="{FF2B5EF4-FFF2-40B4-BE49-F238E27FC236}">
                <a16:creationId xmlns:a16="http://schemas.microsoft.com/office/drawing/2014/main" id="{017DA88A-CB9E-634A-9FEF-9BEEB1BD6837}"/>
              </a:ext>
            </a:extLst>
          </p:cNvPr>
          <p:cNvSpPr>
            <a:spLocks noChangeArrowheads="1"/>
          </p:cNvSpPr>
          <p:nvPr/>
        </p:nvSpPr>
        <p:spPr bwMode="auto">
          <a:xfrm>
            <a:off x="3324225" y="3297238"/>
            <a:ext cx="688975" cy="500062"/>
          </a:xfrm>
          <a:prstGeom prst="rightArrow">
            <a:avLst>
              <a:gd name="adj1" fmla="val 50000"/>
              <a:gd name="adj2" fmla="val 34444"/>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1752" name="AutoShape 7">
            <a:extLst>
              <a:ext uri="{FF2B5EF4-FFF2-40B4-BE49-F238E27FC236}">
                <a16:creationId xmlns:a16="http://schemas.microsoft.com/office/drawing/2014/main" id="{24FF1181-E53C-7948-8242-091D29B51C3E}"/>
              </a:ext>
            </a:extLst>
          </p:cNvPr>
          <p:cNvSpPr>
            <a:spLocks noChangeArrowheads="1"/>
          </p:cNvSpPr>
          <p:nvPr/>
        </p:nvSpPr>
        <p:spPr bwMode="auto">
          <a:xfrm>
            <a:off x="5888038" y="3297238"/>
            <a:ext cx="688975" cy="500062"/>
          </a:xfrm>
          <a:prstGeom prst="rightArrow">
            <a:avLst>
              <a:gd name="adj1" fmla="val 50000"/>
              <a:gd name="adj2" fmla="val 34444"/>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99528" name="Rectangle 8">
            <a:extLst>
              <a:ext uri="{FF2B5EF4-FFF2-40B4-BE49-F238E27FC236}">
                <a16:creationId xmlns:a16="http://schemas.microsoft.com/office/drawing/2014/main" id="{994F3408-5417-D44E-872C-18025BA48974}"/>
              </a:ext>
            </a:extLst>
          </p:cNvPr>
          <p:cNvSpPr>
            <a:spLocks noChangeArrowheads="1"/>
          </p:cNvSpPr>
          <p:nvPr/>
        </p:nvSpPr>
        <p:spPr bwMode="auto">
          <a:xfrm>
            <a:off x="4273550" y="3167063"/>
            <a:ext cx="1447800" cy="750887"/>
          </a:xfrm>
          <a:prstGeom prst="rect">
            <a:avLst/>
          </a:prstGeom>
          <a:noFill/>
          <a:ln w="9525" algn="ctr">
            <a:solidFill>
              <a:schemeClr val="tx1"/>
            </a:solidFill>
            <a:miter lim="800000"/>
            <a:headEnd/>
            <a:tailEnd/>
          </a:ln>
          <a:effectLst>
            <a:prstShdw prst="shdw17" dist="17961" dir="2700000">
              <a:schemeClr val="tx1">
                <a:gamma/>
                <a:shade val="60000"/>
                <a:invGamma/>
              </a:schemeClr>
            </a:prstShdw>
          </a:effectLst>
          <a:extLst>
            <a:ext uri="{909E8E84-426E-40DD-AFC4-6F175D3DCCD1}">
              <a14:hiddenFill xmlns:a14="http://schemas.microsoft.com/office/drawing/2010/main">
                <a:solidFill>
                  <a:schemeClr val="accent1"/>
                </a:solidFill>
              </a14:hiddenFill>
            </a:ext>
          </a:extLst>
        </p:spPr>
        <p:txBody>
          <a:bodyPr wrap="none" anchor="ctr"/>
          <a:lstStyle/>
          <a:p>
            <a:pPr algn="ctr">
              <a:defRPr/>
            </a:pPr>
            <a:r>
              <a:rPr lang="en-US" altLang="en-US">
                <a:solidFill>
                  <a:schemeClr val="tx1"/>
                </a:solidFill>
                <a:latin typeface="Arial" charset="0"/>
              </a:rPr>
              <a:t>GVBMR95</a:t>
            </a:r>
          </a:p>
        </p:txBody>
      </p:sp>
      <p:sp>
        <p:nvSpPr>
          <p:cNvPr id="31754" name="AutoShape 9">
            <a:extLst>
              <a:ext uri="{FF2B5EF4-FFF2-40B4-BE49-F238E27FC236}">
                <a16:creationId xmlns:a16="http://schemas.microsoft.com/office/drawing/2014/main" id="{BD244795-6A88-8042-A34E-A83B2F411E89}"/>
              </a:ext>
            </a:extLst>
          </p:cNvPr>
          <p:cNvSpPr>
            <a:spLocks noChangeArrowheads="1"/>
          </p:cNvSpPr>
          <p:nvPr/>
        </p:nvSpPr>
        <p:spPr bwMode="auto">
          <a:xfrm>
            <a:off x="4506913" y="1371600"/>
            <a:ext cx="909637" cy="1198563"/>
          </a:xfrm>
          <a:prstGeom prst="flowChartMagneticDisk">
            <a:avLst/>
          </a:prstGeom>
          <a:solidFill>
            <a:srgbClr val="FFFF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400"/>
              <a:t>Logic</a:t>
            </a:r>
          </a:p>
          <a:p>
            <a:pPr algn="ctr" eaLnBrk="1" hangingPunct="1">
              <a:lnSpc>
                <a:spcPct val="100000"/>
              </a:lnSpc>
              <a:spcAft>
                <a:spcPct val="0"/>
              </a:spcAft>
              <a:buClr>
                <a:schemeClr val="accent2"/>
              </a:buClr>
            </a:pPr>
            <a:r>
              <a:rPr lang="en-US" altLang="en-US" sz="1400"/>
              <a:t>Table</a:t>
            </a:r>
          </a:p>
        </p:txBody>
      </p:sp>
      <p:sp>
        <p:nvSpPr>
          <p:cNvPr id="31755" name="AutoShape 10">
            <a:extLst>
              <a:ext uri="{FF2B5EF4-FFF2-40B4-BE49-F238E27FC236}">
                <a16:creationId xmlns:a16="http://schemas.microsoft.com/office/drawing/2014/main" id="{7BE498AC-BCC8-F749-9902-7226353FD7D9}"/>
              </a:ext>
            </a:extLst>
          </p:cNvPr>
          <p:cNvSpPr>
            <a:spLocks noChangeArrowheads="1"/>
          </p:cNvSpPr>
          <p:nvPr/>
        </p:nvSpPr>
        <p:spPr bwMode="auto">
          <a:xfrm>
            <a:off x="4267200" y="4495800"/>
            <a:ext cx="1524000" cy="762000"/>
          </a:xfrm>
          <a:prstGeom prst="flowChartDocument">
            <a:avLst/>
          </a:prstGeom>
          <a:solidFill>
            <a:srgbClr val="99CCFF"/>
          </a:solidFill>
          <a:ln>
            <a:noFill/>
          </a:ln>
          <a:effectLst>
            <a:prstShdw prst="shdw17" dist="17961" dir="2700000">
              <a:srgbClr val="5C7A99"/>
            </a:prstShdw>
          </a:effectLst>
          <a:extLst>
            <a:ext uri="{91240B29-F687-4F45-9708-019B960494DF}">
              <a14:hiddenLine xmlns:a14="http://schemas.microsoft.com/office/drawing/2010/main" w="9525" algn="ctr">
                <a:solidFill>
                  <a:schemeClr val="tx1"/>
                </a:solidFill>
                <a:miter lim="800000"/>
                <a:headEnd/>
                <a:tailEnd/>
              </a14:hiddenLine>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2200"/>
              <a:t>Logic Table</a:t>
            </a:r>
          </a:p>
          <a:p>
            <a:pPr algn="ctr" eaLnBrk="1" hangingPunct="1">
              <a:spcAft>
                <a:spcPct val="0"/>
              </a:spcAft>
              <a:buClrTx/>
              <a:buFontTx/>
              <a:buNone/>
            </a:pPr>
            <a:r>
              <a:rPr lang="en-US" altLang="en-US" sz="2200"/>
              <a:t>Trace</a:t>
            </a:r>
          </a:p>
        </p:txBody>
      </p:sp>
      <p:sp>
        <p:nvSpPr>
          <p:cNvPr id="31756" name="AutoShape 11">
            <a:extLst>
              <a:ext uri="{FF2B5EF4-FFF2-40B4-BE49-F238E27FC236}">
                <a16:creationId xmlns:a16="http://schemas.microsoft.com/office/drawing/2014/main" id="{CEBD6A06-13D9-D641-960D-545CC9CD0E41}"/>
              </a:ext>
            </a:extLst>
          </p:cNvPr>
          <p:cNvSpPr>
            <a:spLocks noChangeArrowheads="1"/>
          </p:cNvSpPr>
          <p:nvPr/>
        </p:nvSpPr>
        <p:spPr bwMode="auto">
          <a:xfrm rot="5400000">
            <a:off x="4745038" y="3940175"/>
            <a:ext cx="458787" cy="500063"/>
          </a:xfrm>
          <a:prstGeom prst="rightArrow">
            <a:avLst>
              <a:gd name="adj1" fmla="val 50000"/>
              <a:gd name="adj2" fmla="val 25000"/>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31757" name="Picture 12">
            <a:extLst>
              <a:ext uri="{FF2B5EF4-FFF2-40B4-BE49-F238E27FC236}">
                <a16:creationId xmlns:a16="http://schemas.microsoft.com/office/drawing/2014/main" id="{6BFA448C-48FD-4641-B5C1-3F092CDD51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7362" r="69949" b="85275"/>
          <a:stretch>
            <a:fillRect/>
          </a:stretch>
        </p:blipFill>
        <p:spPr bwMode="auto">
          <a:xfrm>
            <a:off x="1371600" y="2286000"/>
            <a:ext cx="25146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485297"/>
                  </a:outerShdw>
                </a:effectLst>
              </a14:hiddenEffects>
            </a:ext>
          </a:extLst>
        </p:spPr>
      </p:pic>
      <p:sp>
        <p:nvSpPr>
          <p:cNvPr id="31758" name="Rectangle 2">
            <a:extLst>
              <a:ext uri="{FF2B5EF4-FFF2-40B4-BE49-F238E27FC236}">
                <a16:creationId xmlns:a16="http://schemas.microsoft.com/office/drawing/2014/main" id="{E9B02117-F15D-F24E-B9D2-3CAA5EF0FD29}"/>
              </a:ext>
            </a:extLst>
          </p:cNvPr>
          <p:cNvSpPr>
            <a:spLocks noChangeArrowheads="1"/>
          </p:cNvSpPr>
          <p:nvPr/>
        </p:nvSpPr>
        <p:spPr bwMode="auto">
          <a:xfrm>
            <a:off x="762000" y="1981200"/>
            <a:ext cx="3657600"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563563" indent="-220663"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911225" indent="-233363" eaLnBrk="0" hangingPunct="0">
              <a:spcAft>
                <a:spcPct val="5000"/>
              </a:spcAft>
              <a:buClr>
                <a:schemeClr val="tx1"/>
              </a:buClr>
              <a:buChar char="o"/>
              <a:defRPr>
                <a:solidFill>
                  <a:schemeClr val="tx1"/>
                </a:solidFill>
                <a:latin typeface="Arial" panose="020B0604020202020204" pitchFamily="34" charset="0"/>
              </a:defRPr>
            </a:lvl3pPr>
            <a:lvl4pPr marL="1231900" indent="-206375"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1587500" indent="-163513" eaLnBrk="0" hangingPunct="0">
              <a:spcBef>
                <a:spcPct val="20000"/>
              </a:spcBef>
              <a:buClr>
                <a:schemeClr val="bg1"/>
              </a:buClr>
              <a:buChar char="»"/>
              <a:defRPr sz="1600">
                <a:solidFill>
                  <a:schemeClr val="bg1"/>
                </a:solidFill>
                <a:latin typeface="Arial" panose="020B0604020202020204" pitchFamily="34" charset="0"/>
              </a:defRPr>
            </a:lvl5pPr>
            <a:lvl6pPr marL="2044700" indent="-163513"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501900" indent="-163513"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2959100" indent="-163513"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416300" indent="-163513"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1800">
                <a:solidFill>
                  <a:srgbClr val="3366FF"/>
                </a:solidFill>
              </a:rPr>
              <a:t>Turn on MR95 Trace Parameter </a:t>
            </a:r>
          </a:p>
        </p:txBody>
      </p:sp>
      <p:sp>
        <p:nvSpPr>
          <p:cNvPr id="31759" name="AutoShape 14">
            <a:extLst>
              <a:ext uri="{FF2B5EF4-FFF2-40B4-BE49-F238E27FC236}">
                <a16:creationId xmlns:a16="http://schemas.microsoft.com/office/drawing/2014/main" id="{B549688D-1CEA-9E41-8813-5240B1B4BDBD}"/>
              </a:ext>
            </a:extLst>
          </p:cNvPr>
          <p:cNvSpPr>
            <a:spLocks noChangeArrowheads="1"/>
          </p:cNvSpPr>
          <p:nvPr/>
        </p:nvSpPr>
        <p:spPr bwMode="auto">
          <a:xfrm rot="3744841">
            <a:off x="3787775" y="2570163"/>
            <a:ext cx="458788" cy="500062"/>
          </a:xfrm>
          <a:prstGeom prst="rightArrow">
            <a:avLst>
              <a:gd name="adj1" fmla="val 50000"/>
              <a:gd name="adj2" fmla="val 25000"/>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899535" name="Text Box 15">
            <a:extLst>
              <a:ext uri="{FF2B5EF4-FFF2-40B4-BE49-F238E27FC236}">
                <a16:creationId xmlns:a16="http://schemas.microsoft.com/office/drawing/2014/main" id="{2CC0B1C4-F7F8-CE4F-B70A-160BF0A4ED92}"/>
              </a:ext>
            </a:extLst>
          </p:cNvPr>
          <p:cNvSpPr txBox="1">
            <a:spLocks noChangeArrowheads="1"/>
          </p:cNvSpPr>
          <p:nvPr/>
        </p:nvSpPr>
        <p:spPr bwMode="auto">
          <a:xfrm>
            <a:off x="1981200" y="4343400"/>
            <a:ext cx="1427163" cy="3937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Event File</a:t>
            </a:r>
          </a:p>
        </p:txBody>
      </p:sp>
      <p:pic>
        <p:nvPicPr>
          <p:cNvPr id="2" name="Online Media 1" descr="Recorded Sound">
            <a:hlinkClick r:id="" action="ppaction://media"/>
            <a:extLst>
              <a:ext uri="{FF2B5EF4-FFF2-40B4-BE49-F238E27FC236}">
                <a16:creationId xmlns:a16="http://schemas.microsoft.com/office/drawing/2014/main" id="{20294C2E-5E19-9F49-9078-CB38339871E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239963" y="272970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15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CF45975F-E266-794D-A68F-FEF56423D503}"/>
              </a:ext>
            </a:extLst>
          </p:cNvPr>
          <p:cNvSpPr>
            <a:spLocks noGrp="1" noChangeArrowheads="1"/>
          </p:cNvSpPr>
          <p:nvPr>
            <p:ph type="title"/>
          </p:nvPr>
        </p:nvSpPr>
        <p:spPr>
          <a:xfrm>
            <a:off x="228600" y="138113"/>
            <a:ext cx="7818438" cy="547687"/>
          </a:xfrm>
          <a:ln/>
        </p:spPr>
        <p:txBody>
          <a:bodyPr/>
          <a:lstStyle/>
          <a:p>
            <a:r>
              <a:rPr altLang="en-US"/>
              <a:t>Function Code Review</a:t>
            </a:r>
          </a:p>
        </p:txBody>
      </p:sp>
      <p:sp>
        <p:nvSpPr>
          <p:cNvPr id="5123" name="Rectangle 9">
            <a:extLst>
              <a:ext uri="{FF2B5EF4-FFF2-40B4-BE49-F238E27FC236}">
                <a16:creationId xmlns:a16="http://schemas.microsoft.com/office/drawing/2014/main" id="{21C58D1F-BD7A-814D-AFBA-63772ACE5B45}"/>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72A39843-FE77-AE43-B7D3-A2ED7DA85A42}" type="slidenum">
              <a:rPr lang="en-AU" altLang="en-US" sz="1400">
                <a:solidFill>
                  <a:schemeClr val="hlink"/>
                </a:solidFill>
                <a:cs typeface="Arial" panose="020B0604020202020204" pitchFamily="34" charset="0"/>
              </a:rPr>
              <a:pPr>
                <a:spcAft>
                  <a:spcPct val="0"/>
                </a:spcAft>
                <a:buClrTx/>
                <a:buFontTx/>
                <a:buNone/>
              </a:pPr>
              <a:t>3</a:t>
            </a:fld>
            <a:endParaRPr lang="en-AU" altLang="en-US" sz="1400">
              <a:solidFill>
                <a:schemeClr val="hlink"/>
              </a:solidFill>
              <a:cs typeface="Arial" panose="020B0604020202020204" pitchFamily="34" charset="0"/>
            </a:endParaRPr>
          </a:p>
        </p:txBody>
      </p:sp>
      <p:graphicFrame>
        <p:nvGraphicFramePr>
          <p:cNvPr id="8" name="Content Placeholder 7">
            <a:extLst>
              <a:ext uri="{FF2B5EF4-FFF2-40B4-BE49-F238E27FC236}">
                <a16:creationId xmlns:a16="http://schemas.microsoft.com/office/drawing/2014/main" id="{412321A3-97A5-9D48-A67A-33A9FD7F15A0}"/>
              </a:ext>
            </a:extLst>
          </p:cNvPr>
          <p:cNvGraphicFramePr>
            <a:graphicFrameLocks noGrp="1"/>
          </p:cNvGraphicFramePr>
          <p:nvPr>
            <p:ph idx="1"/>
          </p:nvPr>
        </p:nvGraphicFramePr>
        <p:xfrm>
          <a:off x="228600" y="685800"/>
          <a:ext cx="8686800" cy="5646743"/>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0000"/>
                    </a:ext>
                  </a:extLst>
                </a:gridCol>
                <a:gridCol w="26670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762000">
                  <a:extLst>
                    <a:ext uri="{9D8B030D-6E8A-4147-A177-3AD203B41FA5}">
                      <a16:colId xmlns:a16="http://schemas.microsoft.com/office/drawing/2014/main" val="20003"/>
                    </a:ext>
                  </a:extLst>
                </a:gridCol>
                <a:gridCol w="2514600">
                  <a:extLst>
                    <a:ext uri="{9D8B030D-6E8A-4147-A177-3AD203B41FA5}">
                      <a16:colId xmlns:a16="http://schemas.microsoft.com/office/drawing/2014/main" val="20004"/>
                    </a:ext>
                  </a:extLst>
                </a:gridCol>
                <a:gridCol w="1066800">
                  <a:extLst>
                    <a:ext uri="{9D8B030D-6E8A-4147-A177-3AD203B41FA5}">
                      <a16:colId xmlns:a16="http://schemas.microsoft.com/office/drawing/2014/main" val="20005"/>
                    </a:ext>
                  </a:extLst>
                </a:gridCol>
              </a:tblGrid>
              <a:tr h="518201">
                <a:tc>
                  <a:txBody>
                    <a:bodyPr/>
                    <a:lstStyle/>
                    <a:p>
                      <a:pPr algn="ctr"/>
                      <a:r>
                        <a:rPr lang="en-US" sz="1400" dirty="0" err="1"/>
                        <a:t>Func</a:t>
                      </a:r>
                      <a:r>
                        <a:rPr lang="en-US" sz="1400" baseline="0" dirty="0"/>
                        <a:t> Code</a:t>
                      </a:r>
                      <a:endParaRPr lang="en-US" sz="1400" dirty="0"/>
                    </a:p>
                  </a:txBody>
                  <a:tcPr marT="45724" marB="45724"/>
                </a:tc>
                <a:tc>
                  <a:txBody>
                    <a:bodyPr/>
                    <a:lstStyle/>
                    <a:p>
                      <a:pPr algn="ctr"/>
                      <a:r>
                        <a:rPr lang="en-US" sz="1400" dirty="0"/>
                        <a:t>Description</a:t>
                      </a:r>
                    </a:p>
                  </a:txBody>
                  <a:tcPr marT="45724" marB="45724"/>
                </a:tc>
                <a:tc>
                  <a:txBody>
                    <a:bodyPr/>
                    <a:lstStyle/>
                    <a:p>
                      <a:pPr algn="ctr"/>
                      <a:r>
                        <a:rPr lang="en-US" sz="1400" dirty="0"/>
                        <a:t>Training</a:t>
                      </a:r>
                      <a:r>
                        <a:rPr lang="en-US" sz="1400" baseline="0" dirty="0"/>
                        <a:t> </a:t>
                      </a:r>
                      <a:r>
                        <a:rPr lang="en-US" sz="1400" dirty="0"/>
                        <a:t>Module</a:t>
                      </a:r>
                    </a:p>
                  </a:txBody>
                  <a:tcPr marT="45724" marB="45724"/>
                </a:tc>
                <a:tc>
                  <a:txBody>
                    <a:bodyPr/>
                    <a:lstStyle/>
                    <a:p>
                      <a:pPr algn="ctr"/>
                      <a:r>
                        <a:rPr lang="en-US" sz="1400" dirty="0" err="1"/>
                        <a:t>Func</a:t>
                      </a:r>
                      <a:r>
                        <a:rPr lang="en-US" sz="1400" dirty="0"/>
                        <a:t> Code</a:t>
                      </a:r>
                    </a:p>
                  </a:txBody>
                  <a:tcPr marT="45724" marB="45724"/>
                </a:tc>
                <a:tc>
                  <a:txBody>
                    <a:bodyPr/>
                    <a:lstStyle/>
                    <a:p>
                      <a:pPr algn="ctr"/>
                      <a:r>
                        <a:rPr lang="en-US" sz="1400" dirty="0"/>
                        <a:t>Description</a:t>
                      </a:r>
                    </a:p>
                  </a:txBody>
                  <a:tcPr marT="45724" marB="45724"/>
                </a:tc>
                <a:tc>
                  <a:txBody>
                    <a:bodyPr/>
                    <a:lstStyle/>
                    <a:p>
                      <a:pPr algn="ctr"/>
                      <a:r>
                        <a:rPr lang="en-US" sz="1400" dirty="0"/>
                        <a:t>Training Module</a:t>
                      </a:r>
                    </a:p>
                  </a:txBody>
                  <a:tcPr marT="45724" marB="45724"/>
                </a:tc>
                <a:extLst>
                  <a:ext uri="{0D108BD9-81ED-4DB2-BD59-A6C34878D82A}">
                    <a16:rowId xmlns:a16="http://schemas.microsoft.com/office/drawing/2014/main" val="10000"/>
                  </a:ext>
                </a:extLst>
              </a:tr>
              <a:tr h="284919">
                <a:tc>
                  <a:txBody>
                    <a:bodyPr/>
                    <a:lstStyle/>
                    <a:p>
                      <a:pPr algn="l" fontAlgn="b"/>
                      <a:r>
                        <a:rPr lang="en-US" sz="1200" b="0" i="0" u="none" strike="noStrike" dirty="0">
                          <a:solidFill>
                            <a:schemeClr val="bg1"/>
                          </a:solidFill>
                          <a:effectLst/>
                          <a:latin typeface="Arial"/>
                        </a:rPr>
                        <a:t>HD</a:t>
                      </a:r>
                    </a:p>
                  </a:txBody>
                  <a:tcPr marL="0" marR="0" marT="0" marB="0" anchor="ctr">
                    <a:solidFill>
                      <a:schemeClr val="accent5">
                        <a:lumMod val="75000"/>
                      </a:schemeClr>
                    </a:solidFill>
                  </a:tcPr>
                </a:tc>
                <a:tc>
                  <a:txBody>
                    <a:bodyPr/>
                    <a:lstStyle/>
                    <a:p>
                      <a:pPr algn="l" fontAlgn="b"/>
                      <a:r>
                        <a:rPr lang="en-US" sz="1200" b="0" i="0" u="none" strike="noStrike" dirty="0">
                          <a:solidFill>
                            <a:schemeClr val="bg1"/>
                          </a:solidFill>
                          <a:effectLst/>
                          <a:latin typeface="Arial"/>
                        </a:rPr>
                        <a:t>Start of Logic Table</a:t>
                      </a:r>
                    </a:p>
                  </a:txBody>
                  <a:tcPr marL="0" marR="0" marT="0" marB="0" anchor="ctr">
                    <a:solidFill>
                      <a:schemeClr val="accent5">
                        <a:lumMod val="75000"/>
                      </a:schemeClr>
                    </a:solidFill>
                  </a:tcPr>
                </a:tc>
                <a:tc>
                  <a:txBody>
                    <a:bodyPr/>
                    <a:lstStyle/>
                    <a:p>
                      <a:pPr algn="ctr"/>
                      <a:r>
                        <a:rPr lang="en-US" sz="1200" dirty="0">
                          <a:solidFill>
                            <a:schemeClr val="bg1"/>
                          </a:solidFill>
                        </a:rPr>
                        <a:t>11</a:t>
                      </a:r>
                    </a:p>
                  </a:txBody>
                  <a:tcPr marL="0" marR="0" marT="0" marB="0" anchor="ctr">
                    <a:solidFill>
                      <a:schemeClr val="accent5">
                        <a:lumMod val="75000"/>
                      </a:schemeClr>
                    </a:solidFill>
                  </a:tcPr>
                </a:tc>
                <a:tc>
                  <a:txBody>
                    <a:bodyPr/>
                    <a:lstStyle/>
                    <a:p>
                      <a:pPr algn="l" fontAlgn="b"/>
                      <a:r>
                        <a:rPr lang="en-US" sz="1200" b="0" i="0" u="none" strike="noStrike" dirty="0">
                          <a:effectLst/>
                          <a:latin typeface="Arial"/>
                        </a:rPr>
                        <a:t>JOIN</a:t>
                      </a:r>
                    </a:p>
                  </a:txBody>
                  <a:tcPr marL="0" marR="0" marT="0" marB="0" anchor="ctr"/>
                </a:tc>
                <a:tc>
                  <a:txBody>
                    <a:bodyPr/>
                    <a:lstStyle/>
                    <a:p>
                      <a:pPr algn="l" fontAlgn="b"/>
                      <a:r>
                        <a:rPr lang="en-US" sz="1200" b="0" i="0" u="none" strike="noStrike" dirty="0">
                          <a:effectLst/>
                          <a:latin typeface="Arial"/>
                        </a:rPr>
                        <a:t>Join</a:t>
                      </a:r>
                      <a:r>
                        <a:rPr lang="en-US" sz="1200" b="0" i="0" u="none" strike="noStrike" baseline="0" dirty="0">
                          <a:effectLst/>
                          <a:latin typeface="Arial"/>
                        </a:rPr>
                        <a:t> data through Lookup</a:t>
                      </a:r>
                      <a:endParaRPr lang="en-US" sz="1200" b="0" i="0" u="none" strike="noStrike" dirty="0">
                        <a:effectLst/>
                        <a:latin typeface="Arial"/>
                      </a:endParaRPr>
                    </a:p>
                  </a:txBody>
                  <a:tcPr marL="0" marR="0" marT="0" marB="0" anchor="ctr"/>
                </a:tc>
                <a:tc>
                  <a:txBody>
                    <a:bodyPr/>
                    <a:lstStyle/>
                    <a:p>
                      <a:pPr algn="ctr"/>
                      <a:r>
                        <a:rPr lang="en-US" sz="1200" dirty="0"/>
                        <a:t>13</a:t>
                      </a:r>
                    </a:p>
                  </a:txBody>
                  <a:tcPr marL="0" marR="0" marT="0" marB="0" anchor="ctr"/>
                </a:tc>
                <a:extLst>
                  <a:ext uri="{0D108BD9-81ED-4DB2-BD59-A6C34878D82A}">
                    <a16:rowId xmlns:a16="http://schemas.microsoft.com/office/drawing/2014/main" val="10001"/>
                  </a:ext>
                </a:extLst>
              </a:tr>
              <a:tr h="284919">
                <a:tc>
                  <a:txBody>
                    <a:bodyPr/>
                    <a:lstStyle/>
                    <a:p>
                      <a:pPr algn="l" fontAlgn="b"/>
                      <a:r>
                        <a:rPr lang="en-US" sz="1200" b="0" i="0" u="none" strike="noStrike" dirty="0">
                          <a:solidFill>
                            <a:schemeClr val="bg1"/>
                          </a:solidFill>
                          <a:effectLst/>
                          <a:latin typeface="Arial"/>
                        </a:rPr>
                        <a:t>NV</a:t>
                      </a:r>
                    </a:p>
                  </a:txBody>
                  <a:tcPr marL="0" marR="0" marT="0" marB="0" anchor="ctr">
                    <a:solidFill>
                      <a:schemeClr val="accent5">
                        <a:lumMod val="75000"/>
                      </a:schemeClr>
                    </a:solidFill>
                  </a:tcPr>
                </a:tc>
                <a:tc>
                  <a:txBody>
                    <a:bodyPr/>
                    <a:lstStyle/>
                    <a:p>
                      <a:pPr algn="l" fontAlgn="b"/>
                      <a:r>
                        <a:rPr lang="en-US" sz="1200" b="0" i="0" u="none" strike="noStrike" dirty="0">
                          <a:solidFill>
                            <a:schemeClr val="bg1"/>
                          </a:solidFill>
                          <a:effectLst/>
                          <a:latin typeface="Arial"/>
                        </a:rPr>
                        <a:t>Start of New View</a:t>
                      </a:r>
                    </a:p>
                  </a:txBody>
                  <a:tcPr marL="0" marR="0" marT="0" marB="0" anchor="ctr">
                    <a:solidFill>
                      <a:schemeClr val="accent5">
                        <a:lumMod val="75000"/>
                      </a:schemeClr>
                    </a:solidFill>
                  </a:tcPr>
                </a:tc>
                <a:tc>
                  <a:txBody>
                    <a:bodyPr/>
                    <a:lstStyle/>
                    <a:p>
                      <a:pPr algn="ctr"/>
                      <a:r>
                        <a:rPr lang="en-US" sz="1200" dirty="0">
                          <a:solidFill>
                            <a:schemeClr val="bg1"/>
                          </a:solidFill>
                        </a:rPr>
                        <a:t>11</a:t>
                      </a:r>
                    </a:p>
                  </a:txBody>
                  <a:tcPr marL="0" marR="0" marT="0" marB="0" anchor="ctr">
                    <a:solidFill>
                      <a:schemeClr val="accent5">
                        <a:lumMod val="75000"/>
                      </a:schemeClr>
                    </a:solidFill>
                  </a:tcPr>
                </a:tc>
                <a:tc>
                  <a:txBody>
                    <a:bodyPr/>
                    <a:lstStyle/>
                    <a:p>
                      <a:pPr algn="l" fontAlgn="b"/>
                      <a:r>
                        <a:rPr lang="en-US" sz="1200" b="0" i="0" u="none" strike="noStrike" dirty="0">
                          <a:effectLst/>
                          <a:latin typeface="Arial"/>
                        </a:rPr>
                        <a:t>LUSM</a:t>
                      </a:r>
                    </a:p>
                  </a:txBody>
                  <a:tcPr marL="0" marR="0" marT="0" marB="0" anchor="ctr"/>
                </a:tc>
                <a:tc>
                  <a:txBody>
                    <a:bodyPr/>
                    <a:lstStyle/>
                    <a:p>
                      <a:pPr algn="l" fontAlgn="b"/>
                      <a:r>
                        <a:rPr lang="en-US" sz="1200" b="0" i="0" u="none" strike="noStrike" dirty="0">
                          <a:effectLst/>
                          <a:latin typeface="Arial"/>
                        </a:rPr>
                        <a:t>Lookup From Memory Table</a:t>
                      </a:r>
                    </a:p>
                  </a:txBody>
                  <a:tcPr marL="0" marR="0" marT="0" marB="0" anchor="ctr"/>
                </a:tc>
                <a:tc>
                  <a:txBody>
                    <a:bodyPr/>
                    <a:lstStyle/>
                    <a:p>
                      <a:pPr algn="ctr"/>
                      <a:r>
                        <a:rPr lang="en-US" sz="1200" dirty="0"/>
                        <a:t>13</a:t>
                      </a:r>
                    </a:p>
                  </a:txBody>
                  <a:tcPr marL="0" marR="0" marT="0" marB="0" anchor="ctr"/>
                </a:tc>
                <a:extLst>
                  <a:ext uri="{0D108BD9-81ED-4DB2-BD59-A6C34878D82A}">
                    <a16:rowId xmlns:a16="http://schemas.microsoft.com/office/drawing/2014/main" val="10002"/>
                  </a:ext>
                </a:extLst>
              </a:tr>
              <a:tr h="284919">
                <a:tc>
                  <a:txBody>
                    <a:bodyPr/>
                    <a:lstStyle/>
                    <a:p>
                      <a:pPr algn="l" fontAlgn="b"/>
                      <a:r>
                        <a:rPr lang="en-US" sz="1200" b="0" i="0" u="none" strike="noStrike" dirty="0">
                          <a:solidFill>
                            <a:schemeClr val="bg1"/>
                          </a:solidFill>
                          <a:effectLst/>
                          <a:latin typeface="Arial"/>
                        </a:rPr>
                        <a:t>RENX</a:t>
                      </a:r>
                    </a:p>
                  </a:txBody>
                  <a:tcPr marL="0" marR="0" marT="0" marB="0" anchor="ctr">
                    <a:solidFill>
                      <a:schemeClr val="accent5">
                        <a:lumMod val="75000"/>
                      </a:schemeClr>
                    </a:solidFill>
                  </a:tcPr>
                </a:tc>
                <a:tc>
                  <a:txBody>
                    <a:bodyPr/>
                    <a:lstStyle/>
                    <a:p>
                      <a:pPr algn="l" fontAlgn="b"/>
                      <a:r>
                        <a:rPr lang="en-US" sz="1200" b="0" i="0" u="none" strike="noStrike" dirty="0">
                          <a:solidFill>
                            <a:schemeClr val="bg1"/>
                          </a:solidFill>
                          <a:effectLst/>
                          <a:latin typeface="Arial"/>
                        </a:rPr>
                        <a:t>Read Event File Record from Input</a:t>
                      </a:r>
                    </a:p>
                  </a:txBody>
                  <a:tcPr marL="0" marR="0" marT="0" marB="0" anchor="ctr">
                    <a:solidFill>
                      <a:schemeClr val="accent5">
                        <a:lumMod val="75000"/>
                      </a:schemeClr>
                    </a:solidFill>
                  </a:tcPr>
                </a:tc>
                <a:tc>
                  <a:txBody>
                    <a:bodyPr/>
                    <a:lstStyle/>
                    <a:p>
                      <a:pPr algn="ctr"/>
                      <a:r>
                        <a:rPr lang="en-US" sz="1200" dirty="0">
                          <a:solidFill>
                            <a:schemeClr val="bg1"/>
                          </a:solidFill>
                        </a:rPr>
                        <a:t>11</a:t>
                      </a:r>
                    </a:p>
                  </a:txBody>
                  <a:tcPr marL="0" marR="0" marT="0" marB="0" anchor="ctr">
                    <a:solidFill>
                      <a:schemeClr val="accent5">
                        <a:lumMod val="75000"/>
                      </a:schemeClr>
                    </a:solidFill>
                  </a:tcPr>
                </a:tc>
                <a:tc>
                  <a:txBody>
                    <a:bodyPr/>
                    <a:lstStyle/>
                    <a:p>
                      <a:pPr algn="l" fontAlgn="b"/>
                      <a:r>
                        <a:rPr lang="en-US" sz="1200" b="0" i="0" u="none" strike="noStrike" dirty="0">
                          <a:effectLst/>
                          <a:latin typeface="Arial"/>
                        </a:rPr>
                        <a:t>LKE</a:t>
                      </a:r>
                    </a:p>
                  </a:txBody>
                  <a:tcPr marL="0" marR="0" marT="0" marB="0" anchor="ctr"/>
                </a:tc>
                <a:tc>
                  <a:txBody>
                    <a:bodyPr/>
                    <a:lstStyle/>
                    <a:p>
                      <a:pPr algn="l" fontAlgn="b"/>
                      <a:r>
                        <a:rPr lang="en-US" sz="1200" b="0" i="0" u="none" strike="noStrike" dirty="0">
                          <a:effectLst/>
                          <a:latin typeface="Arial"/>
                        </a:rPr>
                        <a:t>Build Lookup Key From Event Field</a:t>
                      </a:r>
                    </a:p>
                  </a:txBody>
                  <a:tcPr marL="0" marR="0" marT="0" marB="0" anchor="ctr"/>
                </a:tc>
                <a:tc>
                  <a:txBody>
                    <a:bodyPr/>
                    <a:lstStyle/>
                    <a:p>
                      <a:pPr algn="ctr"/>
                      <a:r>
                        <a:rPr lang="en-US" sz="1200" dirty="0"/>
                        <a:t>13</a:t>
                      </a:r>
                    </a:p>
                  </a:txBody>
                  <a:tcPr marL="0" marR="0" marT="0" marB="0" anchor="ctr"/>
                </a:tc>
                <a:extLst>
                  <a:ext uri="{0D108BD9-81ED-4DB2-BD59-A6C34878D82A}">
                    <a16:rowId xmlns:a16="http://schemas.microsoft.com/office/drawing/2014/main" val="10003"/>
                  </a:ext>
                </a:extLst>
              </a:tr>
              <a:tr h="284919">
                <a:tc>
                  <a:txBody>
                    <a:bodyPr/>
                    <a:lstStyle/>
                    <a:p>
                      <a:pPr algn="l" fontAlgn="b"/>
                      <a:r>
                        <a:rPr lang="en-US" sz="1200" b="0" i="0" u="none" strike="noStrike" dirty="0">
                          <a:solidFill>
                            <a:schemeClr val="bg1"/>
                          </a:solidFill>
                          <a:effectLst/>
                          <a:latin typeface="Arial"/>
                        </a:rPr>
                        <a:t>ES</a:t>
                      </a:r>
                    </a:p>
                  </a:txBody>
                  <a:tcPr marL="0" marR="0" marT="0" marB="0" anchor="ctr">
                    <a:solidFill>
                      <a:schemeClr val="accent5">
                        <a:lumMod val="75000"/>
                      </a:schemeClr>
                    </a:solidFill>
                  </a:tcPr>
                </a:tc>
                <a:tc>
                  <a:txBody>
                    <a:bodyPr/>
                    <a:lstStyle/>
                    <a:p>
                      <a:pPr algn="l" fontAlgn="b"/>
                      <a:r>
                        <a:rPr lang="en-US" sz="1200" b="0" i="0" u="none" strike="noStrike" dirty="0">
                          <a:solidFill>
                            <a:schemeClr val="bg1"/>
                          </a:solidFill>
                          <a:effectLst/>
                          <a:latin typeface="Arial"/>
                        </a:rPr>
                        <a:t>End of Source File Set of Views</a:t>
                      </a:r>
                    </a:p>
                  </a:txBody>
                  <a:tcPr marL="0" marR="0" marT="0" marB="0" anchor="ctr">
                    <a:solidFill>
                      <a:schemeClr val="accent5">
                        <a:lumMod val="75000"/>
                      </a:schemeClr>
                    </a:solidFill>
                  </a:tcPr>
                </a:tc>
                <a:tc>
                  <a:txBody>
                    <a:bodyPr/>
                    <a:lstStyle/>
                    <a:p>
                      <a:pPr algn="ctr"/>
                      <a:r>
                        <a:rPr lang="en-US" sz="1200" dirty="0">
                          <a:solidFill>
                            <a:schemeClr val="bg1"/>
                          </a:solidFill>
                        </a:rPr>
                        <a:t>11</a:t>
                      </a:r>
                    </a:p>
                  </a:txBody>
                  <a:tcPr marL="0" marR="0" marT="0" marB="0" anchor="ctr">
                    <a:solidFill>
                      <a:schemeClr val="accent5">
                        <a:lumMod val="75000"/>
                      </a:schemeClr>
                    </a:solidFill>
                  </a:tcPr>
                </a:tc>
                <a:tc>
                  <a:txBody>
                    <a:bodyPr/>
                    <a:lstStyle/>
                    <a:p>
                      <a:pPr algn="l" fontAlgn="b"/>
                      <a:r>
                        <a:rPr lang="en-US" sz="1200" b="0" i="0" u="none" strike="noStrike" dirty="0">
                          <a:effectLst/>
                          <a:latin typeface="Arial"/>
                        </a:rPr>
                        <a:t>LKL</a:t>
                      </a:r>
                    </a:p>
                  </a:txBody>
                  <a:tcPr marL="0" marR="0" marT="0" marB="0" anchor="ctr"/>
                </a:tc>
                <a:tc>
                  <a:txBody>
                    <a:bodyPr/>
                    <a:lstStyle/>
                    <a:p>
                      <a:pPr algn="l" fontAlgn="b"/>
                      <a:r>
                        <a:rPr lang="en-US" sz="1200" b="0" i="0" u="none" strike="noStrike" dirty="0">
                          <a:effectLst/>
                          <a:latin typeface="Arial"/>
                        </a:rPr>
                        <a:t>Build Lookup Key From Lookup Field</a:t>
                      </a:r>
                    </a:p>
                  </a:txBody>
                  <a:tcPr marL="0" marR="0" marT="0" marB="0" anchor="ctr"/>
                </a:tc>
                <a:tc>
                  <a:txBody>
                    <a:bodyPr/>
                    <a:lstStyle/>
                    <a:p>
                      <a:pPr algn="ctr"/>
                      <a:r>
                        <a:rPr lang="en-US" sz="1200" dirty="0"/>
                        <a:t>14</a:t>
                      </a:r>
                    </a:p>
                  </a:txBody>
                  <a:tcPr marL="0" marR="0" marT="0" marB="0" anchor="ctr"/>
                </a:tc>
                <a:extLst>
                  <a:ext uri="{0D108BD9-81ED-4DB2-BD59-A6C34878D82A}">
                    <a16:rowId xmlns:a16="http://schemas.microsoft.com/office/drawing/2014/main" val="10004"/>
                  </a:ext>
                </a:extLst>
              </a:tr>
              <a:tr h="284919">
                <a:tc>
                  <a:txBody>
                    <a:bodyPr/>
                    <a:lstStyle/>
                    <a:p>
                      <a:pPr algn="l" fontAlgn="b"/>
                      <a:r>
                        <a:rPr lang="en-US" sz="1200" b="0" i="0" u="none" strike="noStrike" dirty="0">
                          <a:solidFill>
                            <a:schemeClr val="bg1"/>
                          </a:solidFill>
                          <a:effectLst/>
                          <a:latin typeface="Arial"/>
                        </a:rPr>
                        <a:t>EN</a:t>
                      </a:r>
                    </a:p>
                  </a:txBody>
                  <a:tcPr marL="0" marR="0" marT="0" marB="0" anchor="ctr">
                    <a:solidFill>
                      <a:schemeClr val="accent5">
                        <a:lumMod val="75000"/>
                      </a:schemeClr>
                    </a:solidFill>
                  </a:tcPr>
                </a:tc>
                <a:tc>
                  <a:txBody>
                    <a:bodyPr/>
                    <a:lstStyle/>
                    <a:p>
                      <a:pPr algn="l" fontAlgn="b"/>
                      <a:r>
                        <a:rPr lang="en-US" sz="1200" b="0" i="0" u="none" strike="noStrike" dirty="0">
                          <a:solidFill>
                            <a:schemeClr val="bg1"/>
                          </a:solidFill>
                          <a:effectLst/>
                          <a:latin typeface="Arial"/>
                        </a:rPr>
                        <a:t>End of Logic Table</a:t>
                      </a:r>
                    </a:p>
                  </a:txBody>
                  <a:tcPr marL="0" marR="0" marT="0" marB="0" anchor="ctr">
                    <a:solidFill>
                      <a:schemeClr val="accent5">
                        <a:lumMod val="75000"/>
                      </a:schemeClr>
                    </a:solidFill>
                  </a:tcPr>
                </a:tc>
                <a:tc>
                  <a:txBody>
                    <a:bodyPr/>
                    <a:lstStyle/>
                    <a:p>
                      <a:pPr algn="ctr"/>
                      <a:r>
                        <a:rPr lang="en-US" sz="1200" dirty="0">
                          <a:solidFill>
                            <a:schemeClr val="bg1"/>
                          </a:solidFill>
                        </a:rPr>
                        <a:t>11</a:t>
                      </a:r>
                    </a:p>
                  </a:txBody>
                  <a:tcPr marL="0" marR="0" marT="0" marB="0" anchor="ctr">
                    <a:solidFill>
                      <a:schemeClr val="accent5">
                        <a:lumMod val="75000"/>
                      </a:schemeClr>
                    </a:solidFill>
                  </a:tcPr>
                </a:tc>
                <a:tc>
                  <a:txBody>
                    <a:bodyPr/>
                    <a:lstStyle/>
                    <a:p>
                      <a:pPr algn="l" fontAlgn="b"/>
                      <a:r>
                        <a:rPr lang="en-US" sz="1200" b="0" i="0" u="none" strike="noStrike" dirty="0">
                          <a:effectLst/>
                          <a:latin typeface="Arial"/>
                        </a:rPr>
                        <a:t>LKLR</a:t>
                      </a:r>
                    </a:p>
                  </a:txBody>
                  <a:tcPr marL="0" marR="0" marT="0" marB="0" anchor="ctr"/>
                </a:tc>
                <a:tc>
                  <a:txBody>
                    <a:bodyPr/>
                    <a:lstStyle/>
                    <a:p>
                      <a:pPr algn="l" fontAlgn="b"/>
                      <a:r>
                        <a:rPr lang="en-US" sz="1200" b="0" i="0" u="none" strike="noStrike" dirty="0">
                          <a:effectLst/>
                          <a:latin typeface="Arial"/>
                        </a:rPr>
                        <a:t>Build Lookup LR</a:t>
                      </a:r>
                    </a:p>
                  </a:txBody>
                  <a:tcPr marL="0" marR="0" marT="0" marB="0" anchor="ctr"/>
                </a:tc>
                <a:tc>
                  <a:txBody>
                    <a:bodyPr/>
                    <a:lstStyle/>
                    <a:p>
                      <a:pPr algn="ctr"/>
                      <a:r>
                        <a:rPr lang="en-US" sz="1200" dirty="0"/>
                        <a:t>14</a:t>
                      </a:r>
                    </a:p>
                  </a:txBody>
                  <a:tcPr marL="0" marR="0" marT="0" marB="0" anchor="ctr"/>
                </a:tc>
                <a:extLst>
                  <a:ext uri="{0D108BD9-81ED-4DB2-BD59-A6C34878D82A}">
                    <a16:rowId xmlns:a16="http://schemas.microsoft.com/office/drawing/2014/main" val="10005"/>
                  </a:ext>
                </a:extLst>
              </a:tr>
              <a:tr h="284919">
                <a:tc>
                  <a:txBody>
                    <a:bodyPr/>
                    <a:lstStyle/>
                    <a:p>
                      <a:pPr algn="l" fontAlgn="b"/>
                      <a:r>
                        <a:rPr lang="en-US" sz="1200" b="0" i="0" u="none" strike="noStrike" dirty="0">
                          <a:solidFill>
                            <a:schemeClr val="bg1"/>
                          </a:solidFill>
                          <a:effectLst/>
                          <a:latin typeface="Arial"/>
                        </a:rPr>
                        <a:t>WRIN</a:t>
                      </a:r>
                    </a:p>
                  </a:txBody>
                  <a:tcPr marL="0" marR="0" marT="0" marB="0" anchor="ctr">
                    <a:solidFill>
                      <a:schemeClr val="accent5">
                        <a:lumMod val="75000"/>
                      </a:schemeClr>
                    </a:solidFill>
                  </a:tcPr>
                </a:tc>
                <a:tc>
                  <a:txBody>
                    <a:bodyPr/>
                    <a:lstStyle/>
                    <a:p>
                      <a:pPr algn="l" fontAlgn="b"/>
                      <a:r>
                        <a:rPr lang="en-US" sz="1200" b="0" i="0" u="none" strike="noStrike" dirty="0">
                          <a:solidFill>
                            <a:schemeClr val="bg1"/>
                          </a:solidFill>
                          <a:effectLst/>
                          <a:latin typeface="Arial"/>
                        </a:rPr>
                        <a:t>Write Input Record</a:t>
                      </a:r>
                    </a:p>
                  </a:txBody>
                  <a:tcPr marL="0" marR="0" marT="0" marB="0" anchor="ctr">
                    <a:solidFill>
                      <a:schemeClr val="accent5">
                        <a:lumMod val="75000"/>
                      </a:schemeClr>
                    </a:solidFill>
                  </a:tcPr>
                </a:tc>
                <a:tc>
                  <a:txBody>
                    <a:bodyPr/>
                    <a:lstStyle/>
                    <a:p>
                      <a:pPr algn="ctr"/>
                      <a:r>
                        <a:rPr lang="en-US" sz="1200" dirty="0">
                          <a:solidFill>
                            <a:schemeClr val="bg1"/>
                          </a:solidFill>
                        </a:rPr>
                        <a:t>11</a:t>
                      </a:r>
                    </a:p>
                  </a:txBody>
                  <a:tcPr marL="0" marR="0" marT="0" marB="0" anchor="ctr">
                    <a:solidFill>
                      <a:schemeClr val="accent5">
                        <a:lumMod val="75000"/>
                      </a:schemeClr>
                    </a:solidFill>
                  </a:tcPr>
                </a:tc>
                <a:tc>
                  <a:txBody>
                    <a:bodyPr/>
                    <a:lstStyle/>
                    <a:p>
                      <a:pPr algn="l" fontAlgn="b"/>
                      <a:r>
                        <a:rPr lang="en-US" sz="1200" b="0" i="0" u="none" strike="noStrike" dirty="0">
                          <a:effectLst/>
                          <a:latin typeface="Arial"/>
                        </a:rPr>
                        <a:t>LKC</a:t>
                      </a:r>
                    </a:p>
                  </a:txBody>
                  <a:tcPr marL="0" marR="0" marT="0" marB="0" anchor="ctr"/>
                </a:tc>
                <a:tc>
                  <a:txBody>
                    <a:bodyPr/>
                    <a:lstStyle/>
                    <a:p>
                      <a:pPr algn="l" fontAlgn="b"/>
                      <a:r>
                        <a:rPr lang="en-US" sz="1200" b="0" i="0" u="none" strike="noStrike" dirty="0">
                          <a:effectLst/>
                          <a:latin typeface="Arial"/>
                        </a:rPr>
                        <a:t>Build Lookup Key From Constant</a:t>
                      </a:r>
                    </a:p>
                  </a:txBody>
                  <a:tcPr marL="0" marR="0" marT="0" marB="0" anchor="ctr"/>
                </a:tc>
                <a:tc>
                  <a:txBody>
                    <a:bodyPr/>
                    <a:lstStyle/>
                    <a:p>
                      <a:pPr algn="ctr"/>
                      <a:r>
                        <a:rPr lang="en-US" sz="1200" dirty="0"/>
                        <a:t>15</a:t>
                      </a:r>
                    </a:p>
                  </a:txBody>
                  <a:tcPr marL="0" marR="0" marT="0" marB="0" anchor="ctr"/>
                </a:tc>
                <a:extLst>
                  <a:ext uri="{0D108BD9-81ED-4DB2-BD59-A6C34878D82A}">
                    <a16:rowId xmlns:a16="http://schemas.microsoft.com/office/drawing/2014/main" val="10006"/>
                  </a:ext>
                </a:extLst>
              </a:tr>
              <a:tr h="284919">
                <a:tc>
                  <a:txBody>
                    <a:bodyPr/>
                    <a:lstStyle/>
                    <a:p>
                      <a:pPr algn="l" fontAlgn="b"/>
                      <a:r>
                        <a:rPr lang="en-US" sz="1200" b="0" i="0" u="none" strike="noStrike" dirty="0">
                          <a:effectLst/>
                          <a:latin typeface="Arial"/>
                        </a:rPr>
                        <a:t>WRDT</a:t>
                      </a:r>
                    </a:p>
                  </a:txBody>
                  <a:tcPr marL="0" marR="0" marT="0" marB="0" anchor="ctr">
                    <a:solidFill>
                      <a:srgbClr val="FFFF00"/>
                    </a:solidFill>
                  </a:tcPr>
                </a:tc>
                <a:tc>
                  <a:txBody>
                    <a:bodyPr/>
                    <a:lstStyle/>
                    <a:p>
                      <a:pPr algn="l" fontAlgn="b"/>
                      <a:r>
                        <a:rPr lang="en-US" sz="1200" b="0" i="0" u="none" strike="noStrike" dirty="0">
                          <a:effectLst/>
                          <a:latin typeface="Arial"/>
                        </a:rPr>
                        <a:t>Write DT Area Only</a:t>
                      </a:r>
                    </a:p>
                  </a:txBody>
                  <a:tcPr marL="0" marR="0" marT="0" marB="0" anchor="ctr">
                    <a:solidFill>
                      <a:srgbClr val="FFFF00"/>
                    </a:solidFill>
                  </a:tcPr>
                </a:tc>
                <a:tc>
                  <a:txBody>
                    <a:bodyPr/>
                    <a:lstStyle/>
                    <a:p>
                      <a:pPr algn="ctr"/>
                      <a:r>
                        <a:rPr lang="en-US" sz="1200" dirty="0"/>
                        <a:t>12</a:t>
                      </a:r>
                    </a:p>
                  </a:txBody>
                  <a:tcPr marL="0" marR="0" marT="0" marB="0" anchor="ctr">
                    <a:solidFill>
                      <a:srgbClr val="FFFF00"/>
                    </a:solidFill>
                  </a:tcPr>
                </a:tc>
                <a:tc>
                  <a:txBody>
                    <a:bodyPr/>
                    <a:lstStyle/>
                    <a:p>
                      <a:pPr algn="l" fontAlgn="b"/>
                      <a:r>
                        <a:rPr lang="en-US" sz="1200" b="0" i="0" u="none" strike="noStrike" dirty="0">
                          <a:effectLst/>
                          <a:latin typeface="Arial"/>
                        </a:rPr>
                        <a:t>LKS</a:t>
                      </a:r>
                    </a:p>
                  </a:txBody>
                  <a:tcPr marL="0" marR="0" marT="0" marB="0" anchor="ctr"/>
                </a:tc>
                <a:tc>
                  <a:txBody>
                    <a:bodyPr/>
                    <a:lstStyle/>
                    <a:p>
                      <a:pPr algn="l" fontAlgn="b"/>
                      <a:r>
                        <a:rPr lang="en-US" sz="1200" b="0" i="0" u="none" strike="noStrike" baseline="0" dirty="0">
                          <a:effectLst/>
                          <a:latin typeface="Arial"/>
                        </a:rPr>
                        <a:t>Build Lookup from Symbolic Value</a:t>
                      </a:r>
                      <a:endParaRPr lang="en-US" sz="1200" b="0" i="0" u="none" strike="noStrike" dirty="0">
                        <a:effectLst/>
                        <a:latin typeface="Arial"/>
                      </a:endParaRPr>
                    </a:p>
                  </a:txBody>
                  <a:tcPr marL="0" marR="0" marT="0" marB="0" anchor="ctr"/>
                </a:tc>
                <a:tc>
                  <a:txBody>
                    <a:bodyPr/>
                    <a:lstStyle/>
                    <a:p>
                      <a:pPr algn="ctr"/>
                      <a:r>
                        <a:rPr lang="en-US" sz="1200" dirty="0"/>
                        <a:t>15</a:t>
                      </a:r>
                    </a:p>
                  </a:txBody>
                  <a:tcPr marL="0" marR="0" marT="0" marB="0" anchor="ctr"/>
                </a:tc>
                <a:extLst>
                  <a:ext uri="{0D108BD9-81ED-4DB2-BD59-A6C34878D82A}">
                    <a16:rowId xmlns:a16="http://schemas.microsoft.com/office/drawing/2014/main" val="10007"/>
                  </a:ext>
                </a:extLst>
              </a:tr>
              <a:tr h="284919">
                <a:tc>
                  <a:txBody>
                    <a:bodyPr/>
                    <a:lstStyle/>
                    <a:p>
                      <a:pPr algn="l" fontAlgn="b"/>
                      <a:r>
                        <a:rPr lang="en-US" sz="1200" b="0" i="0" u="none" strike="noStrike" dirty="0">
                          <a:effectLst/>
                          <a:latin typeface="Arial"/>
                        </a:rPr>
                        <a:t>WRXT</a:t>
                      </a:r>
                    </a:p>
                  </a:txBody>
                  <a:tcPr marL="0" marR="0" marT="0" marB="0" anchor="ctr"/>
                </a:tc>
                <a:tc>
                  <a:txBody>
                    <a:bodyPr/>
                    <a:lstStyle/>
                    <a:p>
                      <a:pPr algn="l" fontAlgn="b"/>
                      <a:r>
                        <a:rPr lang="en-US" sz="1200" b="0" i="0" u="none" strike="noStrike" dirty="0">
                          <a:effectLst/>
                          <a:latin typeface="Arial"/>
                        </a:rPr>
                        <a:t>Write Standard Extract</a:t>
                      </a:r>
                    </a:p>
                  </a:txBody>
                  <a:tcPr marL="0" marR="0" marT="0" marB="0" anchor="ctr"/>
                </a:tc>
                <a:tc>
                  <a:txBody>
                    <a:bodyPr/>
                    <a:lstStyle/>
                    <a:p>
                      <a:pPr algn="ctr"/>
                      <a:r>
                        <a:rPr lang="en-US" sz="1200" dirty="0">
                          <a:solidFill>
                            <a:schemeClr val="tx1"/>
                          </a:solidFill>
                        </a:rPr>
                        <a:t>17</a:t>
                      </a:r>
                    </a:p>
                  </a:txBody>
                  <a:tcPr marL="0" marR="0" marT="0" marB="0" anchor="ctr"/>
                </a:tc>
                <a:tc>
                  <a:txBody>
                    <a:bodyPr/>
                    <a:lstStyle/>
                    <a:p>
                      <a:pPr algn="l" fontAlgn="b"/>
                      <a:r>
                        <a:rPr lang="en-US" sz="1200" b="0" i="0" u="none" strike="noStrike" dirty="0">
                          <a:effectLst/>
                          <a:latin typeface="Arial"/>
                        </a:rPr>
                        <a:t>LKDC</a:t>
                      </a:r>
                    </a:p>
                  </a:txBody>
                  <a:tcPr marL="0" marR="0" marT="0" marB="0" anchor="ctr"/>
                </a:tc>
                <a:tc>
                  <a:txBody>
                    <a:bodyPr/>
                    <a:lstStyle/>
                    <a:p>
                      <a:pPr algn="l" fontAlgn="b"/>
                      <a:r>
                        <a:rPr lang="en-US" sz="1200" b="0" i="0" u="none" strike="noStrike" dirty="0">
                          <a:effectLst/>
                          <a:latin typeface="Arial"/>
                        </a:rPr>
                        <a:t>Build Lookup</a:t>
                      </a:r>
                      <a:r>
                        <a:rPr lang="en-US" sz="1200" b="0" i="0" u="none" strike="noStrike" baseline="0" dirty="0">
                          <a:effectLst/>
                          <a:latin typeface="Arial"/>
                        </a:rPr>
                        <a:t> Effective Date Cons.</a:t>
                      </a:r>
                      <a:endParaRPr lang="en-US" sz="1200" b="0" i="0" u="none" strike="noStrike" dirty="0">
                        <a:effectLst/>
                        <a:latin typeface="Arial"/>
                      </a:endParaRPr>
                    </a:p>
                  </a:txBody>
                  <a:tcPr marL="0" marR="0" marT="0" marB="0" anchor="ctr"/>
                </a:tc>
                <a:tc>
                  <a:txBody>
                    <a:bodyPr/>
                    <a:lstStyle/>
                    <a:p>
                      <a:pPr algn="ctr"/>
                      <a:r>
                        <a:rPr lang="en-US" sz="1200" dirty="0"/>
                        <a:t>16</a:t>
                      </a:r>
                    </a:p>
                  </a:txBody>
                  <a:tcPr marL="0" marR="0" marT="0" marB="0" anchor="ctr"/>
                </a:tc>
                <a:extLst>
                  <a:ext uri="{0D108BD9-81ED-4DB2-BD59-A6C34878D82A}">
                    <a16:rowId xmlns:a16="http://schemas.microsoft.com/office/drawing/2014/main" val="10008"/>
                  </a:ext>
                </a:extLst>
              </a:tr>
              <a:tr h="284919">
                <a:tc>
                  <a:txBody>
                    <a:bodyPr/>
                    <a:lstStyle/>
                    <a:p>
                      <a:pPr algn="l" fontAlgn="b"/>
                      <a:r>
                        <a:rPr lang="en-US" sz="1200" b="0" i="0" u="none" strike="noStrike" dirty="0">
                          <a:effectLst/>
                          <a:latin typeface="Arial"/>
                        </a:rPr>
                        <a:t>WRSU</a:t>
                      </a:r>
                    </a:p>
                  </a:txBody>
                  <a:tcPr marL="0" marR="0" marT="0" marB="0" anchor="ctr"/>
                </a:tc>
                <a:tc>
                  <a:txBody>
                    <a:bodyPr/>
                    <a:lstStyle/>
                    <a:p>
                      <a:pPr algn="l" fontAlgn="b"/>
                      <a:r>
                        <a:rPr lang="en-US" sz="1200" b="0" i="0" u="none" strike="noStrike" dirty="0">
                          <a:effectLst/>
                          <a:latin typeface="Arial"/>
                        </a:rPr>
                        <a:t>Write</a:t>
                      </a:r>
                      <a:r>
                        <a:rPr lang="en-US" sz="1200" b="0" i="0" u="none" strike="noStrike" baseline="0" dirty="0">
                          <a:effectLst/>
                          <a:latin typeface="Arial"/>
                        </a:rPr>
                        <a:t> Extract Time Summarization</a:t>
                      </a:r>
                      <a:endParaRPr lang="en-US" sz="1200" b="0" i="0" u="none" strike="noStrike" dirty="0">
                        <a:effectLst/>
                        <a:latin typeface="Arial"/>
                      </a:endParaRPr>
                    </a:p>
                  </a:txBody>
                  <a:tcPr marL="0" marR="0" marT="0" marB="0" anchor="ctr"/>
                </a:tc>
                <a:tc>
                  <a:txBody>
                    <a:bodyPr/>
                    <a:lstStyle/>
                    <a:p>
                      <a:pPr algn="ctr"/>
                      <a:r>
                        <a:rPr lang="en-US" sz="1200" dirty="0">
                          <a:solidFill>
                            <a:schemeClr val="tx1"/>
                          </a:solidFill>
                        </a:rPr>
                        <a:t>18</a:t>
                      </a:r>
                    </a:p>
                  </a:txBody>
                  <a:tcPr marL="0" marR="0" marT="0" marB="0" anchor="ctr"/>
                </a:tc>
                <a:tc>
                  <a:txBody>
                    <a:bodyPr/>
                    <a:lstStyle/>
                    <a:p>
                      <a:pPr algn="l" fontAlgn="b"/>
                      <a:r>
                        <a:rPr lang="en-US" sz="1200" b="0" i="0" u="none" strike="noStrike" dirty="0">
                          <a:effectLst/>
                          <a:latin typeface="Arial"/>
                        </a:rPr>
                        <a:t>LKDE</a:t>
                      </a:r>
                    </a:p>
                  </a:txBody>
                  <a:tcPr marL="0" marR="0" marT="0" marB="0" anchor="ctr"/>
                </a:tc>
                <a:tc>
                  <a:txBody>
                    <a:bodyPr/>
                    <a:lstStyle/>
                    <a:p>
                      <a:pPr algn="l" fontAlgn="b"/>
                      <a:r>
                        <a:rPr lang="en-US" sz="1200" b="0" i="0" u="none" strike="noStrike" dirty="0">
                          <a:effectLst/>
                          <a:latin typeface="Arial"/>
                        </a:rPr>
                        <a:t>Build Lookup</a:t>
                      </a:r>
                      <a:r>
                        <a:rPr lang="en-US" sz="1200" b="0" i="0" u="none" strike="noStrike" baseline="0" dirty="0">
                          <a:effectLst/>
                          <a:latin typeface="Arial"/>
                        </a:rPr>
                        <a:t> Effective Date Event F.</a:t>
                      </a:r>
                      <a:endParaRPr lang="en-US" sz="1200" b="0" i="0" u="none" strike="noStrike" dirty="0">
                        <a:effectLst/>
                        <a:latin typeface="Arial"/>
                      </a:endParaRPr>
                    </a:p>
                  </a:txBody>
                  <a:tcPr marL="0" marR="0" marT="0" marB="0" anchor="ctr"/>
                </a:tc>
                <a:tc>
                  <a:txBody>
                    <a:bodyPr/>
                    <a:lstStyle/>
                    <a:p>
                      <a:pPr algn="ctr"/>
                      <a:r>
                        <a:rPr lang="en-US" sz="1200" dirty="0"/>
                        <a:t>16</a:t>
                      </a:r>
                    </a:p>
                  </a:txBody>
                  <a:tcPr marL="0" marR="0" marT="0" marB="0" anchor="ctr"/>
                </a:tc>
                <a:extLst>
                  <a:ext uri="{0D108BD9-81ED-4DB2-BD59-A6C34878D82A}">
                    <a16:rowId xmlns:a16="http://schemas.microsoft.com/office/drawing/2014/main" val="10009"/>
                  </a:ext>
                </a:extLst>
              </a:tr>
              <a:tr h="284919">
                <a:tc>
                  <a:txBody>
                    <a:bodyPr/>
                    <a:lstStyle/>
                    <a:p>
                      <a:pPr algn="l" fontAlgn="b"/>
                      <a:r>
                        <a:rPr lang="en-US" sz="1200" b="0" i="0" u="none" strike="noStrike" dirty="0">
                          <a:effectLst/>
                          <a:latin typeface="Arial"/>
                        </a:rPr>
                        <a:t>CFEC</a:t>
                      </a:r>
                    </a:p>
                  </a:txBody>
                  <a:tcPr marL="0" marR="0" marT="0" marB="0" anchor="ctr">
                    <a:solidFill>
                      <a:schemeClr val="accent5">
                        <a:lumMod val="75000"/>
                      </a:schemeClr>
                    </a:solidFill>
                  </a:tcPr>
                </a:tc>
                <a:tc>
                  <a:txBody>
                    <a:bodyPr/>
                    <a:lstStyle/>
                    <a:p>
                      <a:pPr algn="l" fontAlgn="b"/>
                      <a:r>
                        <a:rPr lang="en-US" sz="1200" b="0" i="0" u="none" strike="noStrike" dirty="0">
                          <a:effectLst/>
                          <a:latin typeface="Arial"/>
                        </a:rPr>
                        <a:t>Compare Field Event Field to Constant</a:t>
                      </a:r>
                    </a:p>
                  </a:txBody>
                  <a:tcPr marL="0" marR="0" marT="0" marB="0" anchor="ctr">
                    <a:solidFill>
                      <a:schemeClr val="accent5">
                        <a:lumMod val="75000"/>
                      </a:schemeClr>
                    </a:solidFill>
                  </a:tcPr>
                </a:tc>
                <a:tc>
                  <a:txBody>
                    <a:bodyPr/>
                    <a:lstStyle/>
                    <a:p>
                      <a:pPr algn="ctr"/>
                      <a:r>
                        <a:rPr lang="en-US" sz="1200" dirty="0"/>
                        <a:t>11</a:t>
                      </a:r>
                    </a:p>
                  </a:txBody>
                  <a:tcPr marL="0" marR="0" marT="0" marB="0" anchor="ctr">
                    <a:solidFill>
                      <a:schemeClr val="accent5">
                        <a:lumMod val="75000"/>
                      </a:schemeClr>
                    </a:solidFill>
                  </a:tcPr>
                </a:tc>
                <a:tc>
                  <a:txBody>
                    <a:bodyPr/>
                    <a:lstStyle/>
                    <a:p>
                      <a:pPr algn="l" fontAlgn="b"/>
                      <a:r>
                        <a:rPr lang="en-US" sz="1200" b="0" i="0" u="none" strike="noStrike" dirty="0">
                          <a:effectLst/>
                          <a:latin typeface="Arial"/>
                        </a:rPr>
                        <a:t>SKC</a:t>
                      </a:r>
                    </a:p>
                  </a:txBody>
                  <a:tcPr marL="0" marR="0" marT="0" marB="0" anchor="ctr"/>
                </a:tc>
                <a:tc>
                  <a:txBody>
                    <a:bodyPr/>
                    <a:lstStyle/>
                    <a:p>
                      <a:pPr algn="l" fontAlgn="b"/>
                      <a:r>
                        <a:rPr lang="en-US" sz="1200" b="0" i="0" u="none" strike="noStrike" dirty="0">
                          <a:effectLst/>
                          <a:latin typeface="Arial"/>
                        </a:rPr>
                        <a:t>Build Sort Key From Constant</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0"/>
                  </a:ext>
                </a:extLst>
              </a:tr>
              <a:tr h="284919">
                <a:tc>
                  <a:txBody>
                    <a:bodyPr/>
                    <a:lstStyle/>
                    <a:p>
                      <a:pPr algn="l" fontAlgn="b"/>
                      <a:r>
                        <a:rPr lang="en-US" sz="1200" b="0" i="0" u="none" strike="noStrike" dirty="0">
                          <a:effectLst/>
                          <a:latin typeface="Arial"/>
                        </a:rPr>
                        <a:t>CFEE</a:t>
                      </a:r>
                    </a:p>
                  </a:txBody>
                  <a:tcPr marL="0" marR="0" marT="0" marB="0" anchor="ctr"/>
                </a:tc>
                <a:tc>
                  <a:txBody>
                    <a:bodyPr/>
                    <a:lstStyle/>
                    <a:p>
                      <a:pPr algn="l" fontAlgn="b"/>
                      <a:r>
                        <a:rPr lang="en-US" sz="1200" b="0" i="0" u="none" strike="noStrike" dirty="0">
                          <a:effectLst/>
                          <a:latin typeface="Arial"/>
                        </a:rPr>
                        <a:t>Compare Field Event F. to Event Field</a:t>
                      </a:r>
                    </a:p>
                  </a:txBody>
                  <a:tcPr marL="0" marR="0" marT="0" marB="0" anchor="ctr"/>
                </a:tc>
                <a:tc>
                  <a:txBody>
                    <a:bodyPr/>
                    <a:lstStyle/>
                    <a:p>
                      <a:pPr algn="ctr"/>
                      <a:r>
                        <a:rPr lang="en-US" sz="1200" dirty="0">
                          <a:solidFill>
                            <a:schemeClr val="tx1"/>
                          </a:solidFill>
                        </a:rPr>
                        <a:t>14</a:t>
                      </a:r>
                    </a:p>
                  </a:txBody>
                  <a:tcPr marL="0" marR="0" marT="0" marB="0" anchor="ctr"/>
                </a:tc>
                <a:tc>
                  <a:txBody>
                    <a:bodyPr/>
                    <a:lstStyle/>
                    <a:p>
                      <a:pPr algn="l" fontAlgn="b"/>
                      <a:r>
                        <a:rPr lang="en-US" sz="1200" b="0" i="0" u="none" strike="noStrike" dirty="0">
                          <a:effectLst/>
                          <a:latin typeface="Arial"/>
                        </a:rPr>
                        <a:t>SKE</a:t>
                      </a:r>
                    </a:p>
                  </a:txBody>
                  <a:tcPr marL="0" marR="0" marT="0" marB="0" anchor="ctr"/>
                </a:tc>
                <a:tc>
                  <a:txBody>
                    <a:bodyPr/>
                    <a:lstStyle/>
                    <a:p>
                      <a:pPr algn="l" fontAlgn="b"/>
                      <a:r>
                        <a:rPr lang="en-US" sz="1200" b="0" i="0" u="none" strike="noStrike" dirty="0">
                          <a:effectLst/>
                          <a:latin typeface="Arial"/>
                        </a:rPr>
                        <a:t>Build Sort Key From Event Field</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1"/>
                  </a:ext>
                </a:extLst>
              </a:tr>
              <a:tr h="284919">
                <a:tc>
                  <a:txBody>
                    <a:bodyPr/>
                    <a:lstStyle/>
                    <a:p>
                      <a:pPr algn="l" fontAlgn="b"/>
                      <a:r>
                        <a:rPr lang="en-US" sz="1200" b="0" i="0" u="none" strike="noStrike" dirty="0">
                          <a:effectLst/>
                          <a:latin typeface="Arial"/>
                        </a:rPr>
                        <a:t>CFLC</a:t>
                      </a:r>
                    </a:p>
                  </a:txBody>
                  <a:tcPr marL="0" marR="0" marT="0" marB="0" anchor="ctr"/>
                </a:tc>
                <a:tc>
                  <a:txBody>
                    <a:bodyPr/>
                    <a:lstStyle/>
                    <a:p>
                      <a:pPr algn="l" fontAlgn="b"/>
                      <a:r>
                        <a:rPr lang="en-US" sz="1200" b="0" i="0" u="none" strike="noStrike" dirty="0">
                          <a:effectLst/>
                          <a:latin typeface="Arial"/>
                        </a:rPr>
                        <a:t>Compare Lookup Field to Constant</a:t>
                      </a:r>
                    </a:p>
                  </a:txBody>
                  <a:tcPr marL="0" marR="0" marT="0" marB="0" anchor="ctr"/>
                </a:tc>
                <a:tc>
                  <a:txBody>
                    <a:bodyPr/>
                    <a:lstStyle/>
                    <a:p>
                      <a:pPr algn="ctr"/>
                      <a:r>
                        <a:rPr lang="en-US" sz="1200" dirty="0">
                          <a:solidFill>
                            <a:schemeClr val="tx1"/>
                          </a:solidFill>
                        </a:rPr>
                        <a:t>14</a:t>
                      </a:r>
                    </a:p>
                  </a:txBody>
                  <a:tcPr marL="0" marR="0" marT="0" marB="0" anchor="ctr"/>
                </a:tc>
                <a:tc>
                  <a:txBody>
                    <a:bodyPr/>
                    <a:lstStyle/>
                    <a:p>
                      <a:pPr algn="l" fontAlgn="b"/>
                      <a:r>
                        <a:rPr lang="en-US" sz="1200" b="0" i="0" u="none" strike="noStrike" dirty="0">
                          <a:effectLst/>
                          <a:latin typeface="Arial"/>
                        </a:rPr>
                        <a:t>SKL</a:t>
                      </a:r>
                    </a:p>
                  </a:txBody>
                  <a:tcPr marL="0" marR="0" marT="0" marB="0" anchor="ctr"/>
                </a:tc>
                <a:tc>
                  <a:txBody>
                    <a:bodyPr/>
                    <a:lstStyle/>
                    <a:p>
                      <a:pPr algn="l" fontAlgn="b"/>
                      <a:r>
                        <a:rPr lang="en-US" sz="1200" b="0" i="0" u="none" strike="noStrike" dirty="0">
                          <a:effectLst/>
                          <a:latin typeface="Arial"/>
                        </a:rPr>
                        <a:t>Build Sort Key From Lookup Field</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2"/>
                  </a:ext>
                </a:extLst>
              </a:tr>
              <a:tr h="284919">
                <a:tc>
                  <a:txBody>
                    <a:bodyPr/>
                    <a:lstStyle/>
                    <a:p>
                      <a:pPr algn="l" fontAlgn="b"/>
                      <a:r>
                        <a:rPr lang="en-US" sz="1200" b="0" i="0" u="none" strike="noStrike" dirty="0">
                          <a:effectLst/>
                          <a:latin typeface="Arial"/>
                        </a:rPr>
                        <a:t>CFEL</a:t>
                      </a:r>
                    </a:p>
                  </a:txBody>
                  <a:tcPr marL="0" marR="0" marT="0" marB="0" anchor="ctr"/>
                </a:tc>
                <a:tc>
                  <a:txBody>
                    <a:bodyPr/>
                    <a:lstStyle/>
                    <a:p>
                      <a:pPr algn="l" fontAlgn="b"/>
                      <a:r>
                        <a:rPr lang="en-US" sz="1200" b="0" i="0" u="none" strike="noStrike" dirty="0">
                          <a:effectLst/>
                          <a:latin typeface="Arial"/>
                        </a:rPr>
                        <a:t>Compare Field Event F. to Lookup F.</a:t>
                      </a:r>
                    </a:p>
                  </a:txBody>
                  <a:tcPr marL="0" marR="0" marT="0" marB="0" anchor="ctr"/>
                </a:tc>
                <a:tc>
                  <a:txBody>
                    <a:bodyPr/>
                    <a:lstStyle/>
                    <a:p>
                      <a:pPr algn="ctr"/>
                      <a:r>
                        <a:rPr lang="en-US" sz="1200" dirty="0">
                          <a:solidFill>
                            <a:schemeClr val="tx1"/>
                          </a:solidFill>
                        </a:rPr>
                        <a:t>14</a:t>
                      </a:r>
                    </a:p>
                  </a:txBody>
                  <a:tcPr marL="0" marR="0" marT="0" marB="0" anchor="ctr"/>
                </a:tc>
                <a:tc>
                  <a:txBody>
                    <a:bodyPr/>
                    <a:lstStyle/>
                    <a:p>
                      <a:pPr algn="l" fontAlgn="b"/>
                      <a:r>
                        <a:rPr lang="en-US" sz="1200" b="0" i="0" u="none" strike="noStrike" dirty="0">
                          <a:effectLst/>
                          <a:latin typeface="Arial"/>
                        </a:rPr>
                        <a:t>CTC</a:t>
                      </a:r>
                    </a:p>
                  </a:txBody>
                  <a:tcPr marL="0" marR="0" marT="0" marB="0" anchor="ctr"/>
                </a:tc>
                <a:tc>
                  <a:txBody>
                    <a:bodyPr/>
                    <a:lstStyle/>
                    <a:p>
                      <a:pPr algn="l" fontAlgn="b"/>
                      <a:r>
                        <a:rPr lang="en-US" sz="1200" b="0" i="0" u="none" strike="noStrike" dirty="0">
                          <a:effectLst/>
                          <a:latin typeface="Arial"/>
                        </a:rPr>
                        <a:t>Build CT Area From Constant</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3"/>
                  </a:ext>
                </a:extLst>
              </a:tr>
              <a:tr h="284919">
                <a:tc>
                  <a:txBody>
                    <a:bodyPr/>
                    <a:lstStyle/>
                    <a:p>
                      <a:r>
                        <a:rPr lang="en-US" sz="1200" dirty="0"/>
                        <a:t>CNE</a:t>
                      </a:r>
                    </a:p>
                  </a:txBody>
                  <a:tcPr marL="0" marR="0" marT="0" marB="0" anchor="ctr">
                    <a:solidFill>
                      <a:srgbClr val="FFFF00"/>
                    </a:solidFill>
                  </a:tcPr>
                </a:tc>
                <a:tc>
                  <a:txBody>
                    <a:bodyPr/>
                    <a:lstStyle/>
                    <a:p>
                      <a:r>
                        <a:rPr lang="en-US" sz="1200" dirty="0"/>
                        <a:t>Compare,</a:t>
                      </a:r>
                      <a:r>
                        <a:rPr lang="en-US" sz="1200" baseline="0" dirty="0"/>
                        <a:t> Numeric</a:t>
                      </a:r>
                      <a:endParaRPr lang="en-US" sz="1200" dirty="0"/>
                    </a:p>
                  </a:txBody>
                  <a:tcPr marL="0" marR="0" marT="0" marB="0" anchor="ctr">
                    <a:solidFill>
                      <a:srgbClr val="FFFF00"/>
                    </a:solidFill>
                  </a:tcPr>
                </a:tc>
                <a:tc>
                  <a:txBody>
                    <a:bodyPr/>
                    <a:lstStyle/>
                    <a:p>
                      <a:pPr algn="ctr"/>
                      <a:r>
                        <a:rPr lang="en-US" sz="1200" dirty="0"/>
                        <a:t>12</a:t>
                      </a:r>
                    </a:p>
                  </a:txBody>
                  <a:tcPr marL="0" marR="0" marT="0" marB="0" anchor="ctr">
                    <a:solidFill>
                      <a:srgbClr val="FFFF00"/>
                    </a:solidFill>
                  </a:tcPr>
                </a:tc>
                <a:tc>
                  <a:txBody>
                    <a:bodyPr/>
                    <a:lstStyle/>
                    <a:p>
                      <a:pPr algn="l" fontAlgn="b"/>
                      <a:r>
                        <a:rPr lang="en-US" sz="1200" b="0" i="0" u="none" strike="noStrike" dirty="0">
                          <a:effectLst/>
                          <a:latin typeface="Arial"/>
                        </a:rPr>
                        <a:t>CTE</a:t>
                      </a:r>
                    </a:p>
                  </a:txBody>
                  <a:tcPr marL="0" marR="0" marT="0" marB="0" anchor="ctr"/>
                </a:tc>
                <a:tc>
                  <a:txBody>
                    <a:bodyPr/>
                    <a:lstStyle/>
                    <a:p>
                      <a:pPr algn="l" fontAlgn="b"/>
                      <a:r>
                        <a:rPr lang="en-US" sz="1200" b="0" i="0" u="none" strike="noStrike" dirty="0">
                          <a:effectLst/>
                          <a:latin typeface="Arial"/>
                        </a:rPr>
                        <a:t>Build CT Area From Event Field</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4"/>
                  </a:ext>
                </a:extLst>
              </a:tr>
              <a:tr h="284919">
                <a:tc>
                  <a:txBody>
                    <a:bodyPr/>
                    <a:lstStyle/>
                    <a:p>
                      <a:pPr algn="l" fontAlgn="b"/>
                      <a:r>
                        <a:rPr lang="en-US" sz="1200" b="0" i="0" u="none" strike="noStrike" dirty="0">
                          <a:effectLst/>
                          <a:latin typeface="Arial"/>
                        </a:rPr>
                        <a:t>GOTO</a:t>
                      </a:r>
                    </a:p>
                  </a:txBody>
                  <a:tcPr marL="0" marR="0" marT="0" marB="0" anchor="ctr">
                    <a:solidFill>
                      <a:srgbClr val="FFFF00"/>
                    </a:solidFill>
                  </a:tcPr>
                </a:tc>
                <a:tc>
                  <a:txBody>
                    <a:bodyPr/>
                    <a:lstStyle/>
                    <a:p>
                      <a:pPr algn="l" fontAlgn="b"/>
                      <a:r>
                        <a:rPr lang="en-US" sz="1200" b="0" i="0" u="none" strike="noStrike" dirty="0">
                          <a:effectLst/>
                          <a:latin typeface="Arial"/>
                        </a:rPr>
                        <a:t>Unconditional Go To </a:t>
                      </a:r>
                    </a:p>
                  </a:txBody>
                  <a:tcPr marL="0" marR="0" marT="0" marB="0" anchor="ctr">
                    <a:solidFill>
                      <a:srgbClr val="FFFF00"/>
                    </a:solidFill>
                  </a:tcPr>
                </a:tc>
                <a:tc>
                  <a:txBody>
                    <a:bodyPr/>
                    <a:lstStyle/>
                    <a:p>
                      <a:pPr algn="ctr"/>
                      <a:r>
                        <a:rPr lang="en-US" sz="1200" dirty="0"/>
                        <a:t>12</a:t>
                      </a:r>
                    </a:p>
                  </a:txBody>
                  <a:tcPr marL="0" marR="0" marT="0" marB="0" anchor="ctr">
                    <a:solidFill>
                      <a:srgbClr val="FFFF00"/>
                    </a:solidFill>
                  </a:tcPr>
                </a:tc>
                <a:tc>
                  <a:txBody>
                    <a:bodyPr/>
                    <a:lstStyle/>
                    <a:p>
                      <a:pPr algn="l" fontAlgn="b"/>
                      <a:r>
                        <a:rPr lang="en-US" sz="1200" b="0" i="0" u="none" strike="noStrike" dirty="0">
                          <a:effectLst/>
                          <a:latin typeface="Arial"/>
                        </a:rPr>
                        <a:t>CTL</a:t>
                      </a:r>
                    </a:p>
                  </a:txBody>
                  <a:tcPr marL="0" marR="0" marT="0" marB="0" anchor="ctr"/>
                </a:tc>
                <a:tc>
                  <a:txBody>
                    <a:bodyPr/>
                    <a:lstStyle/>
                    <a:p>
                      <a:pPr algn="l" fontAlgn="b"/>
                      <a:r>
                        <a:rPr lang="en-US" sz="1200" b="0" i="0" u="none" strike="noStrike" dirty="0">
                          <a:effectLst/>
                          <a:latin typeface="Arial"/>
                        </a:rPr>
                        <a:t>Build CT Area From Lookup Field</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5"/>
                  </a:ext>
                </a:extLst>
              </a:tr>
              <a:tr h="284919">
                <a:tc>
                  <a:txBody>
                    <a:bodyPr/>
                    <a:lstStyle/>
                    <a:p>
                      <a:pPr algn="l" fontAlgn="b"/>
                      <a:r>
                        <a:rPr lang="en-US" sz="1200" b="0" i="0" u="none" strike="noStrike" dirty="0">
                          <a:effectLst/>
                          <a:latin typeface="Arial"/>
                        </a:rPr>
                        <a:t>DTC</a:t>
                      </a:r>
                    </a:p>
                  </a:txBody>
                  <a:tcPr marL="0" marR="0" marT="0" marB="0" anchor="ctr">
                    <a:solidFill>
                      <a:srgbClr val="FFFF00"/>
                    </a:solidFill>
                  </a:tcPr>
                </a:tc>
                <a:tc>
                  <a:txBody>
                    <a:bodyPr/>
                    <a:lstStyle/>
                    <a:p>
                      <a:pPr algn="l" fontAlgn="b"/>
                      <a:r>
                        <a:rPr lang="en-US" sz="1200" b="0" i="0" u="none" strike="noStrike" dirty="0">
                          <a:effectLst/>
                          <a:latin typeface="Arial"/>
                        </a:rPr>
                        <a:t>Build DT Area From Constant</a:t>
                      </a:r>
                    </a:p>
                  </a:txBody>
                  <a:tcPr marL="0" marR="0" marT="0" marB="0" anchor="ctr">
                    <a:solidFill>
                      <a:srgbClr val="FFFF00"/>
                    </a:solidFill>
                  </a:tcPr>
                </a:tc>
                <a:tc>
                  <a:txBody>
                    <a:bodyPr/>
                    <a:lstStyle/>
                    <a:p>
                      <a:pPr algn="ctr"/>
                      <a:r>
                        <a:rPr lang="en-US" sz="1200" dirty="0"/>
                        <a:t>12</a:t>
                      </a:r>
                    </a:p>
                  </a:txBody>
                  <a:tcPr marL="0" marR="0" marT="0" marB="0" anchor="ctr">
                    <a:solidFill>
                      <a:srgbClr val="FFFF00"/>
                    </a:solidFill>
                  </a:tcPr>
                </a:tc>
                <a:tc>
                  <a:txBody>
                    <a:bodyPr/>
                    <a:lstStyle/>
                    <a:p>
                      <a:pPr algn="l" fontAlgn="b"/>
                      <a:r>
                        <a:rPr lang="en-US" sz="1200" b="0" i="0" u="none" strike="noStrike" dirty="0">
                          <a:effectLst/>
                          <a:latin typeface="Arial"/>
                        </a:rPr>
                        <a:t>RENX</a:t>
                      </a:r>
                    </a:p>
                  </a:txBody>
                  <a:tcPr marL="0" marR="0" marT="0" marB="0" anchor="ctr"/>
                </a:tc>
                <a:tc>
                  <a:txBody>
                    <a:bodyPr/>
                    <a:lstStyle/>
                    <a:p>
                      <a:pPr algn="l" fontAlgn="b"/>
                      <a:r>
                        <a:rPr lang="en-US" sz="1200" b="0" i="0" u="none" strike="noStrike" dirty="0">
                          <a:effectLst/>
                          <a:latin typeface="Arial"/>
                        </a:rPr>
                        <a:t>Read Event File Record with</a:t>
                      </a:r>
                      <a:r>
                        <a:rPr lang="en-US" sz="1200" b="0" i="0" u="none" strike="noStrike" baseline="0" dirty="0">
                          <a:effectLst/>
                          <a:latin typeface="Arial"/>
                        </a:rPr>
                        <a:t> </a:t>
                      </a:r>
                      <a:r>
                        <a:rPr lang="en-US" sz="1200" b="0" i="0" u="none" strike="noStrike" dirty="0">
                          <a:effectLst/>
                          <a:latin typeface="Arial"/>
                        </a:rPr>
                        <a:t>Exit</a:t>
                      </a:r>
                    </a:p>
                  </a:txBody>
                  <a:tcPr marL="0" marR="0" marT="0" marB="0" anchor="ctr"/>
                </a:tc>
                <a:tc>
                  <a:txBody>
                    <a:bodyPr/>
                    <a:lstStyle/>
                    <a:p>
                      <a:pPr algn="ctr"/>
                      <a:r>
                        <a:rPr lang="en-US" sz="1200" dirty="0"/>
                        <a:t>20</a:t>
                      </a:r>
                    </a:p>
                  </a:txBody>
                  <a:tcPr marL="0" marR="0" marT="0" marB="0" anchor="ctr"/>
                </a:tc>
                <a:extLst>
                  <a:ext uri="{0D108BD9-81ED-4DB2-BD59-A6C34878D82A}">
                    <a16:rowId xmlns:a16="http://schemas.microsoft.com/office/drawing/2014/main" val="10016"/>
                  </a:ext>
                </a:extLst>
              </a:tr>
              <a:tr h="284919">
                <a:tc>
                  <a:txBody>
                    <a:bodyPr/>
                    <a:lstStyle/>
                    <a:p>
                      <a:pPr algn="l" fontAlgn="b"/>
                      <a:r>
                        <a:rPr lang="en-US" sz="1200" b="0" i="0" u="none" strike="noStrike" dirty="0">
                          <a:effectLst/>
                          <a:latin typeface="Arial"/>
                        </a:rPr>
                        <a:t>DTE</a:t>
                      </a:r>
                    </a:p>
                  </a:txBody>
                  <a:tcPr marL="0" marR="0" marT="0" marB="0" anchor="ctr">
                    <a:solidFill>
                      <a:srgbClr val="FFFF00"/>
                    </a:solidFill>
                  </a:tcPr>
                </a:tc>
                <a:tc>
                  <a:txBody>
                    <a:bodyPr/>
                    <a:lstStyle/>
                    <a:p>
                      <a:pPr algn="l" fontAlgn="b"/>
                      <a:r>
                        <a:rPr lang="en-US" sz="1200" b="0" i="0" u="none" strike="noStrike" dirty="0">
                          <a:effectLst/>
                          <a:latin typeface="Arial"/>
                        </a:rPr>
                        <a:t>Build DT Area From Event Field</a:t>
                      </a:r>
                    </a:p>
                  </a:txBody>
                  <a:tcPr marL="0" marR="0" marT="0" marB="0" anchor="ctr">
                    <a:solidFill>
                      <a:srgbClr val="FFFF00"/>
                    </a:solidFill>
                  </a:tcPr>
                </a:tc>
                <a:tc>
                  <a:txBody>
                    <a:bodyPr/>
                    <a:lstStyle/>
                    <a:p>
                      <a:pPr algn="ctr"/>
                      <a:r>
                        <a:rPr lang="en-US" sz="1200" dirty="0"/>
                        <a:t>12</a:t>
                      </a:r>
                    </a:p>
                  </a:txBody>
                  <a:tcPr marL="0" marR="0" marT="0" marB="0" anchor="ctr">
                    <a:solidFill>
                      <a:srgbClr val="FFFF00"/>
                    </a:solidFill>
                  </a:tcPr>
                </a:tc>
                <a:tc>
                  <a:txBody>
                    <a:bodyPr/>
                    <a:lstStyle/>
                    <a:p>
                      <a:pPr algn="l" fontAlgn="b"/>
                      <a:r>
                        <a:rPr lang="en-US" sz="1200" b="0" i="0" u="none" strike="noStrike" dirty="0">
                          <a:effectLst/>
                          <a:latin typeface="Arial"/>
                        </a:rPr>
                        <a:t>LUEX</a:t>
                      </a:r>
                    </a:p>
                  </a:txBody>
                  <a:tcPr marL="0" marR="0" marT="0" marB="0" anchor="ctr"/>
                </a:tc>
                <a:tc>
                  <a:txBody>
                    <a:bodyPr/>
                    <a:lstStyle/>
                    <a:p>
                      <a:pPr algn="l" fontAlgn="b"/>
                      <a:r>
                        <a:rPr lang="en-US" sz="1200" b="0" i="0" u="none" strike="noStrike" dirty="0">
                          <a:effectLst/>
                          <a:latin typeface="Arial"/>
                        </a:rPr>
                        <a:t>Lookup Via Lookup Exit</a:t>
                      </a:r>
                    </a:p>
                  </a:txBody>
                  <a:tcPr marL="0" marR="0" marT="0" marB="0" anchor="ctr"/>
                </a:tc>
                <a:tc>
                  <a:txBody>
                    <a:bodyPr/>
                    <a:lstStyle/>
                    <a:p>
                      <a:pPr algn="ctr"/>
                      <a:r>
                        <a:rPr lang="en-US" sz="1200" dirty="0"/>
                        <a:t>20</a:t>
                      </a:r>
                    </a:p>
                  </a:txBody>
                  <a:tcPr marL="0" marR="0" marT="0" marB="0" anchor="ctr"/>
                </a:tc>
                <a:extLst>
                  <a:ext uri="{0D108BD9-81ED-4DB2-BD59-A6C34878D82A}">
                    <a16:rowId xmlns:a16="http://schemas.microsoft.com/office/drawing/2014/main" val="10017"/>
                  </a:ext>
                </a:extLst>
              </a:tr>
              <a:tr h="284919">
                <a:tc>
                  <a:txBody>
                    <a:bodyPr/>
                    <a:lstStyle/>
                    <a:p>
                      <a:pPr algn="l" fontAlgn="b"/>
                      <a:r>
                        <a:rPr lang="en-US" sz="1200" b="0" i="0" u="none" strike="noStrike" dirty="0">
                          <a:effectLst/>
                          <a:latin typeface="Arial"/>
                        </a:rPr>
                        <a:t>DTL</a:t>
                      </a:r>
                    </a:p>
                  </a:txBody>
                  <a:tcPr marL="0" marR="0" marT="0" marB="0" anchor="ctr"/>
                </a:tc>
                <a:tc>
                  <a:txBody>
                    <a:bodyPr/>
                    <a:lstStyle/>
                    <a:p>
                      <a:pPr algn="l" fontAlgn="b"/>
                      <a:r>
                        <a:rPr lang="en-US" sz="1200" b="0" i="0" u="none" strike="noStrike" dirty="0">
                          <a:effectLst/>
                          <a:latin typeface="Arial"/>
                        </a:rPr>
                        <a:t>Build DT Area From Lookup Field</a:t>
                      </a:r>
                    </a:p>
                  </a:txBody>
                  <a:tcPr marL="0" marR="0" marT="0" marB="0" anchor="ctr"/>
                </a:tc>
                <a:tc>
                  <a:txBody>
                    <a:bodyPr/>
                    <a:lstStyle/>
                    <a:p>
                      <a:pPr algn="ctr"/>
                      <a:r>
                        <a:rPr lang="en-US" sz="1200" dirty="0"/>
                        <a:t>13</a:t>
                      </a:r>
                    </a:p>
                  </a:txBody>
                  <a:tcPr marL="0" marR="0" marT="0" marB="0" anchor="ctr"/>
                </a:tc>
                <a:tc>
                  <a:txBody>
                    <a:bodyPr/>
                    <a:lstStyle/>
                    <a:p>
                      <a:pPr algn="l" fontAlgn="b"/>
                      <a:r>
                        <a:rPr lang="en-US" sz="1200" b="0" i="0" u="none" strike="noStrike" dirty="0">
                          <a:effectLst/>
                          <a:latin typeface="Arial"/>
                        </a:rPr>
                        <a:t>WREX</a:t>
                      </a:r>
                    </a:p>
                  </a:txBody>
                  <a:tcPr marL="0" marR="0" marT="0" marB="0" anchor="ctr"/>
                </a:tc>
                <a:tc>
                  <a:txBody>
                    <a:bodyPr/>
                    <a:lstStyle/>
                    <a:p>
                      <a:pPr algn="l" fontAlgn="b"/>
                      <a:r>
                        <a:rPr lang="en-US" sz="1200" b="0" i="0" u="none" strike="noStrike" dirty="0">
                          <a:effectLst/>
                          <a:latin typeface="Arial"/>
                        </a:rPr>
                        <a:t>Write Via Write Exit</a:t>
                      </a:r>
                    </a:p>
                  </a:txBody>
                  <a:tcPr marL="0" marR="0" marT="0" marB="0" anchor="ctr"/>
                </a:tc>
                <a:tc>
                  <a:txBody>
                    <a:bodyPr/>
                    <a:lstStyle/>
                    <a:p>
                      <a:pPr algn="ctr"/>
                      <a:r>
                        <a:rPr lang="en-US" sz="1200" dirty="0"/>
                        <a:t>20</a:t>
                      </a:r>
                    </a:p>
                  </a:txBody>
                  <a:tcPr marL="0" marR="0" marT="0" marB="0" anchor="ctr"/>
                </a:tc>
                <a:extLst>
                  <a:ext uri="{0D108BD9-81ED-4DB2-BD59-A6C34878D82A}">
                    <a16:rowId xmlns:a16="http://schemas.microsoft.com/office/drawing/2014/main" val="10018"/>
                  </a:ext>
                </a:extLst>
              </a:tr>
            </a:tbl>
          </a:graphicData>
        </a:graphic>
      </p:graphicFrame>
      <p:sp>
        <p:nvSpPr>
          <p:cNvPr id="2" name="Rectangle 1">
            <a:extLst>
              <a:ext uri="{FF2B5EF4-FFF2-40B4-BE49-F238E27FC236}">
                <a16:creationId xmlns:a16="http://schemas.microsoft.com/office/drawing/2014/main" id="{EAEA31B0-CD0D-3B49-A5C4-1514619F1D95}"/>
              </a:ext>
            </a:extLst>
          </p:cNvPr>
          <p:cNvSpPr/>
          <p:nvPr/>
        </p:nvSpPr>
        <p:spPr bwMode="auto">
          <a:xfrm>
            <a:off x="2498725" y="6477000"/>
            <a:ext cx="1844675" cy="228600"/>
          </a:xfrm>
          <a:prstGeom prst="rect">
            <a:avLst/>
          </a:prstGeom>
          <a:solidFill>
            <a:schemeClr val="accent5">
              <a:lumMod val="75000"/>
            </a:schemeClr>
          </a:solidFill>
          <a:ln w="9525" cap="flat" cmpd="sng" algn="ctr">
            <a:noFill/>
            <a:prstDash val="solid"/>
            <a:round/>
            <a:headEnd type="none" w="med" len="med"/>
            <a:tailEnd type="none" w="med" len="med"/>
          </a:ln>
          <a:effectLst/>
        </p:spPr>
        <p:txBody>
          <a:bodyPr/>
          <a:lstStyle/>
          <a:p>
            <a:pPr>
              <a:defRPr/>
            </a:pPr>
            <a:r>
              <a:rPr lang="en-US" sz="1200" dirty="0">
                <a:solidFill>
                  <a:schemeClr val="bg1"/>
                </a:solidFill>
                <a:latin typeface="Arial" charset="0"/>
              </a:rPr>
              <a:t>Covered in Prior Module</a:t>
            </a:r>
          </a:p>
        </p:txBody>
      </p:sp>
      <p:sp>
        <p:nvSpPr>
          <p:cNvPr id="5267" name="Rectangle 5">
            <a:extLst>
              <a:ext uri="{FF2B5EF4-FFF2-40B4-BE49-F238E27FC236}">
                <a16:creationId xmlns:a16="http://schemas.microsoft.com/office/drawing/2014/main" id="{848F70F1-D713-5141-BBBC-D4B9C4DCC368}"/>
              </a:ext>
            </a:extLst>
          </p:cNvPr>
          <p:cNvSpPr>
            <a:spLocks noChangeArrowheads="1"/>
          </p:cNvSpPr>
          <p:nvPr/>
        </p:nvSpPr>
        <p:spPr bwMode="auto">
          <a:xfrm>
            <a:off x="4327525" y="6477000"/>
            <a:ext cx="1844675" cy="228600"/>
          </a:xfrm>
          <a:prstGeom prst="rect">
            <a:avLst/>
          </a:prstGeom>
          <a:solidFill>
            <a:srgbClr val="FFFF00"/>
          </a:solidFill>
          <a:ln>
            <a:noFill/>
          </a:ln>
          <a:extLst>
            <a:ext uri="{91240B29-F687-4F45-9708-019B960494DF}">
              <a14:hiddenLine xmlns:a14="http://schemas.microsoft.com/office/drawing/2010/main" w="9525" algn="ctr">
                <a:solidFill>
                  <a:srgbClr val="000000"/>
                </a:solidFill>
                <a:round/>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1200"/>
              <a:t>Covered in This Module</a:t>
            </a:r>
          </a:p>
        </p:txBody>
      </p:sp>
      <p:pic>
        <p:nvPicPr>
          <p:cNvPr id="3" name="Online Media 2" descr="Recorded Sound">
            <a:hlinkClick r:id="" action="ppaction://media"/>
            <a:extLst>
              <a:ext uri="{FF2B5EF4-FFF2-40B4-BE49-F238E27FC236}">
                <a16:creationId xmlns:a16="http://schemas.microsoft.com/office/drawing/2014/main" id="{455D5566-795E-9D48-9BAB-64A7FE071D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71600" y="310277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9">
            <a:extLst>
              <a:ext uri="{FF2B5EF4-FFF2-40B4-BE49-F238E27FC236}">
                <a16:creationId xmlns:a16="http://schemas.microsoft.com/office/drawing/2014/main" id="{F0BC26DD-3425-BB4D-B146-227B91376285}"/>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73B73455-8BED-4F45-9485-63E15350B1AB}" type="slidenum">
              <a:rPr lang="en-AU" altLang="en-US" sz="1400">
                <a:solidFill>
                  <a:schemeClr val="hlink"/>
                </a:solidFill>
              </a:rPr>
              <a:pPr>
                <a:spcAft>
                  <a:spcPct val="0"/>
                </a:spcAft>
                <a:buClrTx/>
                <a:buFontTx/>
                <a:buNone/>
              </a:pPr>
              <a:t>30</a:t>
            </a:fld>
            <a:endParaRPr lang="en-AU" altLang="en-US" sz="1400">
              <a:solidFill>
                <a:schemeClr val="hlink"/>
              </a:solidFill>
            </a:endParaRPr>
          </a:p>
        </p:txBody>
      </p:sp>
      <p:sp>
        <p:nvSpPr>
          <p:cNvPr id="32771" name="Rectangle 2">
            <a:extLst>
              <a:ext uri="{FF2B5EF4-FFF2-40B4-BE49-F238E27FC236}">
                <a16:creationId xmlns:a16="http://schemas.microsoft.com/office/drawing/2014/main" id="{611C2907-AE40-FE42-8EC6-CCC2D38A47D6}"/>
              </a:ext>
            </a:extLst>
          </p:cNvPr>
          <p:cNvSpPr>
            <a:spLocks noGrp="1" noChangeArrowheads="1"/>
          </p:cNvSpPr>
          <p:nvPr>
            <p:ph type="title" idx="4294967295"/>
          </p:nvPr>
        </p:nvSpPr>
        <p:spPr>
          <a:noFill/>
        </p:spPr>
        <p:txBody>
          <a:bodyPr/>
          <a:lstStyle/>
          <a:p>
            <a:pPr eaLnBrk="1" hangingPunct="1"/>
            <a:r>
              <a:rPr lang="en-US" altLang="en-US"/>
              <a:t>Trace Input Record 1 Copy View CFEC</a:t>
            </a:r>
          </a:p>
        </p:txBody>
      </p:sp>
      <p:sp>
        <p:nvSpPr>
          <p:cNvPr id="1901571" name="Rectangle 3">
            <a:extLst>
              <a:ext uri="{FF2B5EF4-FFF2-40B4-BE49-F238E27FC236}">
                <a16:creationId xmlns:a16="http://schemas.microsoft.com/office/drawing/2014/main" id="{8FFF3FCC-D038-7045-A818-F1A5FD5FB5EF}"/>
              </a:ext>
            </a:extLst>
          </p:cNvPr>
          <p:cNvSpPr>
            <a:spLocks noChangeArrowheads="1"/>
          </p:cNvSpPr>
          <p:nvPr/>
        </p:nvSpPr>
        <p:spPr bwMode="auto">
          <a:xfrm>
            <a:off x="228600" y="1008063"/>
            <a:ext cx="8915400" cy="2898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defRPr/>
            </a:pPr>
            <a:r>
              <a:rPr lang="en-US" altLang="ja-JP" sz="1200" dirty="0">
                <a:latin typeface="Courier New" pitchFamily="49" charset="0"/>
                <a:ea typeface="ＭＳ Ｐゴシック" pitchFamily="34" charset="-128"/>
                <a:cs typeface="Courier New" pitchFamily="49" charset="0"/>
              </a:rPr>
              <a:t> </a:t>
            </a:r>
            <a:r>
              <a:rPr lang="en-US" altLang="ja-JP" sz="1200" dirty="0">
                <a:solidFill>
                  <a:schemeClr val="tx1"/>
                </a:solidFill>
                <a:latin typeface="Courier New" pitchFamily="49" charset="0"/>
                <a:ea typeface="ＭＳ Ｐゴシック" pitchFamily="34" charset="-128"/>
                <a:cs typeface="Courier New" pitchFamily="49" charset="0"/>
              </a:rPr>
              <a:t>EVENT     </a:t>
            </a:r>
            <a:r>
              <a:rPr lang="en-US" altLang="ja-JP" sz="1200" dirty="0" err="1">
                <a:solidFill>
                  <a:schemeClr val="tx1"/>
                </a:solidFill>
                <a:latin typeface="Courier New" pitchFamily="49" charset="0"/>
                <a:ea typeface="ＭＳ Ｐゴシック" pitchFamily="34" charset="-128"/>
                <a:cs typeface="Courier New" pitchFamily="49" charset="0"/>
              </a:rPr>
              <a:t>EVENT</a:t>
            </a:r>
            <a:r>
              <a:rPr lang="en-US" altLang="ja-JP" sz="1200" dirty="0">
                <a:solidFill>
                  <a:schemeClr val="tx1"/>
                </a:solidFill>
                <a:latin typeface="Courier New" pitchFamily="49" charset="0"/>
                <a:ea typeface="ＭＳ Ｐゴシック" pitchFamily="34" charset="-128"/>
                <a:cs typeface="Courier New" pitchFamily="49" charset="0"/>
              </a:rPr>
              <a:t>        VIEW      LOGIC       SEQ</a:t>
            </a:r>
          </a:p>
          <a:p>
            <a:pPr>
              <a:defRPr/>
            </a:pPr>
            <a:r>
              <a:rPr lang="en-US" altLang="ja-JP" sz="1200" dirty="0">
                <a:solidFill>
                  <a:schemeClr val="tx1"/>
                </a:solidFill>
                <a:latin typeface="Courier New" pitchFamily="49" charset="0"/>
                <a:ea typeface="ＭＳ Ｐゴシック" pitchFamily="34" charset="-128"/>
                <a:cs typeface="Courier New" pitchFamily="49" charset="0"/>
              </a:rPr>
              <a:t> DDNAME    RECORD      NUMBER      ROW        NUM *****VALUE-1******* *****VALUE-2**</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3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4 CFEC 000        522349999    522349999</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5 WRIN 007</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6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7 DTE  001        CC110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8 DTE  002        522349999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9 DTE  003        111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10 CFEC 004        111          111</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13 DTC  004        </a:t>
            </a:r>
            <a:r>
              <a:rPr lang="en-US" altLang="ja-JP" sz="1200" dirty="0" err="1">
                <a:solidFill>
                  <a:schemeClr val="tx1"/>
                </a:solidFill>
                <a:latin typeface="Courier New" pitchFamily="49" charset="0"/>
                <a:ea typeface="ＭＳ Ｐゴシック" pitchFamily="34" charset="-128"/>
                <a:cs typeface="Courier New" pitchFamily="49" charset="0"/>
              </a:rPr>
              <a:t>AssetAcct</a:t>
            </a:r>
            <a:r>
              <a:rPr lang="en-US" altLang="ja-JP" sz="1200" dirty="0">
                <a:solidFill>
                  <a:schemeClr val="tx1"/>
                </a:solidFill>
                <a:latin typeface="Courier New" pitchFamily="49" charset="0"/>
                <a:ea typeface="ＭＳ Ｐゴシック" pitchFamily="34" charset="-128"/>
                <a:cs typeface="Courier New" pitchFamily="49" charset="0"/>
              </a:rPr>
              <a:t>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14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16 DTE  005        00000088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17 CNE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18 DTE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19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21 WRDT 007</a:t>
            </a:r>
          </a:p>
        </p:txBody>
      </p:sp>
      <p:sp>
        <p:nvSpPr>
          <p:cNvPr id="32773" name="Rectangle 4">
            <a:extLst>
              <a:ext uri="{FF2B5EF4-FFF2-40B4-BE49-F238E27FC236}">
                <a16:creationId xmlns:a16="http://schemas.microsoft.com/office/drawing/2014/main" id="{4E9E0E9A-B234-D947-B9C1-FDC39D70A6E4}"/>
              </a:ext>
            </a:extLst>
          </p:cNvPr>
          <p:cNvSpPr>
            <a:spLocks noChangeArrowheads="1"/>
          </p:cNvSpPr>
          <p:nvPr/>
        </p:nvSpPr>
        <p:spPr bwMode="auto">
          <a:xfrm>
            <a:off x="228600" y="1371600"/>
            <a:ext cx="8382000" cy="533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2774" name="Rectangle 5">
            <a:extLst>
              <a:ext uri="{FF2B5EF4-FFF2-40B4-BE49-F238E27FC236}">
                <a16:creationId xmlns:a16="http://schemas.microsoft.com/office/drawing/2014/main" id="{367D9277-EC69-FC48-9B0A-F46AC4A03CB0}"/>
              </a:ext>
            </a:extLst>
          </p:cNvPr>
          <p:cNvSpPr>
            <a:spLocks noChangeArrowheads="1"/>
          </p:cNvSpPr>
          <p:nvPr/>
        </p:nvSpPr>
        <p:spPr bwMode="auto">
          <a:xfrm>
            <a:off x="1943100" y="1371600"/>
            <a:ext cx="190500" cy="139700"/>
          </a:xfrm>
          <a:prstGeom prst="rect">
            <a:avLst/>
          </a:prstGeom>
          <a:noFill/>
          <a:ln w="28575" algn="ctr">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990000"/>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2775" name="Rectangle 6">
            <a:extLst>
              <a:ext uri="{FF2B5EF4-FFF2-40B4-BE49-F238E27FC236}">
                <a16:creationId xmlns:a16="http://schemas.microsoft.com/office/drawing/2014/main" id="{74A58ADA-A127-C24D-883D-424F8B7E73AB}"/>
              </a:ext>
            </a:extLst>
          </p:cNvPr>
          <p:cNvSpPr>
            <a:spLocks noChangeArrowheads="1"/>
          </p:cNvSpPr>
          <p:nvPr/>
        </p:nvSpPr>
        <p:spPr bwMode="auto">
          <a:xfrm>
            <a:off x="2590800" y="1371600"/>
            <a:ext cx="457200" cy="152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2776" name="Rectangle 7">
            <a:extLst>
              <a:ext uri="{FF2B5EF4-FFF2-40B4-BE49-F238E27FC236}">
                <a16:creationId xmlns:a16="http://schemas.microsoft.com/office/drawing/2014/main" id="{BB4A64D1-0E2A-5B42-8642-01B572B9BA9E}"/>
              </a:ext>
            </a:extLst>
          </p:cNvPr>
          <p:cNvSpPr>
            <a:spLocks noChangeArrowheads="1"/>
          </p:cNvSpPr>
          <p:nvPr/>
        </p:nvSpPr>
        <p:spPr bwMode="auto">
          <a:xfrm>
            <a:off x="4060825" y="1524000"/>
            <a:ext cx="457200" cy="1905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grpSp>
        <p:nvGrpSpPr>
          <p:cNvPr id="32777" name="Group 46">
            <a:extLst>
              <a:ext uri="{FF2B5EF4-FFF2-40B4-BE49-F238E27FC236}">
                <a16:creationId xmlns:a16="http://schemas.microsoft.com/office/drawing/2014/main" id="{E7C1C3E4-ADAC-E44D-8A21-0B28A444D1FD}"/>
              </a:ext>
            </a:extLst>
          </p:cNvPr>
          <p:cNvGrpSpPr>
            <a:grpSpLocks/>
          </p:cNvGrpSpPr>
          <p:nvPr/>
        </p:nvGrpSpPr>
        <p:grpSpPr bwMode="auto">
          <a:xfrm>
            <a:off x="165100" y="4191000"/>
            <a:ext cx="2273300" cy="1104900"/>
            <a:chOff x="104" y="1416"/>
            <a:chExt cx="1432" cy="696"/>
          </a:xfrm>
        </p:grpSpPr>
        <p:sp>
          <p:nvSpPr>
            <p:cNvPr id="32788" name="Rectangle 21">
              <a:extLst>
                <a:ext uri="{FF2B5EF4-FFF2-40B4-BE49-F238E27FC236}">
                  <a16:creationId xmlns:a16="http://schemas.microsoft.com/office/drawing/2014/main" id="{BD4C57B7-8FD8-6447-BB03-E9E8D95CA553}"/>
                </a:ext>
              </a:extLst>
            </p:cNvPr>
            <p:cNvSpPr>
              <a:spLocks noChangeArrowheads="1"/>
            </p:cNvSpPr>
            <p:nvPr/>
          </p:nvSpPr>
          <p:spPr bwMode="auto">
            <a:xfrm>
              <a:off x="104" y="1416"/>
              <a:ext cx="1432" cy="408"/>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522349731CC21812100000076a.îø.</a:t>
              </a:r>
            </a:p>
          </p:txBody>
        </p:sp>
        <p:sp>
          <p:nvSpPr>
            <p:cNvPr id="32789" name="AutoShape 22">
              <a:extLst>
                <a:ext uri="{FF2B5EF4-FFF2-40B4-BE49-F238E27FC236}">
                  <a16:creationId xmlns:a16="http://schemas.microsoft.com/office/drawing/2014/main" id="{AD437154-DA12-6040-91DA-FF4C1230623A}"/>
                </a:ext>
              </a:extLst>
            </p:cNvPr>
            <p:cNvSpPr>
              <a:spLocks/>
            </p:cNvSpPr>
            <p:nvPr/>
          </p:nvSpPr>
          <p:spPr bwMode="auto">
            <a:xfrm rot="5400000">
              <a:off x="319" y="1644"/>
              <a:ext cx="77" cy="383"/>
            </a:xfrm>
            <a:prstGeom prst="rightBrace">
              <a:avLst>
                <a:gd name="adj1" fmla="val 41450"/>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2790" name="AutoShape 23">
              <a:extLst>
                <a:ext uri="{FF2B5EF4-FFF2-40B4-BE49-F238E27FC236}">
                  <a16:creationId xmlns:a16="http://schemas.microsoft.com/office/drawing/2014/main" id="{6AB81EE5-2806-7944-B491-B9EF53DB0BE2}"/>
                </a:ext>
              </a:extLst>
            </p:cNvPr>
            <p:cNvSpPr>
              <a:spLocks/>
            </p:cNvSpPr>
            <p:nvPr/>
          </p:nvSpPr>
          <p:spPr bwMode="auto">
            <a:xfrm rot="5400000">
              <a:off x="618" y="1728"/>
              <a:ext cx="77" cy="215"/>
            </a:xfrm>
            <a:prstGeom prst="rightBrace">
              <a:avLst>
                <a:gd name="adj1" fmla="val 2326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2791" name="AutoShape 24">
              <a:extLst>
                <a:ext uri="{FF2B5EF4-FFF2-40B4-BE49-F238E27FC236}">
                  <a16:creationId xmlns:a16="http://schemas.microsoft.com/office/drawing/2014/main" id="{3EE3F565-BDDE-6A42-B6E6-1F5B34333E13}"/>
                </a:ext>
              </a:extLst>
            </p:cNvPr>
            <p:cNvSpPr>
              <a:spLocks/>
            </p:cNvSpPr>
            <p:nvPr/>
          </p:nvSpPr>
          <p:spPr bwMode="auto">
            <a:xfrm rot="5400000">
              <a:off x="791" y="1774"/>
              <a:ext cx="77" cy="123"/>
            </a:xfrm>
            <a:prstGeom prst="rightBrace">
              <a:avLst>
                <a:gd name="adj1" fmla="val 1331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2792" name="AutoShape 25">
              <a:extLst>
                <a:ext uri="{FF2B5EF4-FFF2-40B4-BE49-F238E27FC236}">
                  <a16:creationId xmlns:a16="http://schemas.microsoft.com/office/drawing/2014/main" id="{5FED401C-706F-9F44-A310-95022CEB78D5}"/>
                </a:ext>
              </a:extLst>
            </p:cNvPr>
            <p:cNvSpPr>
              <a:spLocks/>
            </p:cNvSpPr>
            <p:nvPr/>
          </p:nvSpPr>
          <p:spPr bwMode="auto">
            <a:xfrm rot="5400000">
              <a:off x="1027" y="1666"/>
              <a:ext cx="77" cy="339"/>
            </a:xfrm>
            <a:prstGeom prst="rightBrace">
              <a:avLst>
                <a:gd name="adj1" fmla="val 3668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2793" name="AutoShape 26">
              <a:extLst>
                <a:ext uri="{FF2B5EF4-FFF2-40B4-BE49-F238E27FC236}">
                  <a16:creationId xmlns:a16="http://schemas.microsoft.com/office/drawing/2014/main" id="{841888BB-95BD-F841-928D-46E49F6CE1F0}"/>
                </a:ext>
              </a:extLst>
            </p:cNvPr>
            <p:cNvSpPr>
              <a:spLocks/>
            </p:cNvSpPr>
            <p:nvPr/>
          </p:nvSpPr>
          <p:spPr bwMode="auto">
            <a:xfrm rot="5400000">
              <a:off x="1303" y="1731"/>
              <a:ext cx="77" cy="209"/>
            </a:xfrm>
            <a:prstGeom prst="rightBrace">
              <a:avLst>
                <a:gd name="adj1" fmla="val 2261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2794" name="Text Box 27">
              <a:extLst>
                <a:ext uri="{FF2B5EF4-FFF2-40B4-BE49-F238E27FC236}">
                  <a16:creationId xmlns:a16="http://schemas.microsoft.com/office/drawing/2014/main" id="{32FC902D-F7EB-DA4C-9743-6BE8A541EBF9}"/>
                </a:ext>
              </a:extLst>
            </p:cNvPr>
            <p:cNvSpPr txBox="1">
              <a:spLocks noChangeArrowheads="1"/>
            </p:cNvSpPr>
            <p:nvPr/>
          </p:nvSpPr>
          <p:spPr bwMode="auto">
            <a:xfrm>
              <a:off x="200" y="1876"/>
              <a:ext cx="296"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Legal</a:t>
              </a:r>
            </a:p>
            <a:p>
              <a:pPr algn="ctr" eaLnBrk="1" hangingPunct="1">
                <a:lnSpc>
                  <a:spcPct val="100000"/>
                </a:lnSpc>
                <a:spcAft>
                  <a:spcPct val="0"/>
                </a:spcAft>
                <a:buClrTx/>
                <a:buFontTx/>
                <a:buNone/>
              </a:pPr>
              <a:r>
                <a:rPr lang="en-US" altLang="en-US" sz="900">
                  <a:cs typeface="Courier New" panose="02070309020205020404" pitchFamily="49" charset="0"/>
                </a:rPr>
                <a:t>Entity</a:t>
              </a:r>
            </a:p>
          </p:txBody>
        </p:sp>
        <p:sp>
          <p:nvSpPr>
            <p:cNvPr id="32795" name="Text Box 28">
              <a:extLst>
                <a:ext uri="{FF2B5EF4-FFF2-40B4-BE49-F238E27FC236}">
                  <a16:creationId xmlns:a16="http://schemas.microsoft.com/office/drawing/2014/main" id="{7B27D78E-587C-584C-B699-78FE43AE066B}"/>
                </a:ext>
              </a:extLst>
            </p:cNvPr>
            <p:cNvSpPr txBox="1">
              <a:spLocks noChangeArrowheads="1"/>
            </p:cNvSpPr>
            <p:nvPr/>
          </p:nvSpPr>
          <p:spPr bwMode="auto">
            <a:xfrm>
              <a:off x="469" y="1882"/>
              <a:ext cx="332"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Cost</a:t>
              </a:r>
            </a:p>
            <a:p>
              <a:pPr algn="ctr" eaLnBrk="1" hangingPunct="1">
                <a:lnSpc>
                  <a:spcPct val="100000"/>
                </a:lnSpc>
                <a:spcAft>
                  <a:spcPct val="0"/>
                </a:spcAft>
                <a:buClrTx/>
                <a:buFontTx/>
                <a:buNone/>
              </a:pPr>
              <a:r>
                <a:rPr lang="en-US" altLang="en-US" sz="900">
                  <a:cs typeface="Courier New" panose="02070309020205020404" pitchFamily="49" charset="0"/>
                </a:rPr>
                <a:t>Centre</a:t>
              </a:r>
            </a:p>
          </p:txBody>
        </p:sp>
        <p:sp>
          <p:nvSpPr>
            <p:cNvPr id="32796" name="Text Box 29">
              <a:extLst>
                <a:ext uri="{FF2B5EF4-FFF2-40B4-BE49-F238E27FC236}">
                  <a16:creationId xmlns:a16="http://schemas.microsoft.com/office/drawing/2014/main" id="{0CCC17E2-78B2-1A40-B355-468837A9151E}"/>
                </a:ext>
              </a:extLst>
            </p:cNvPr>
            <p:cNvSpPr txBox="1">
              <a:spLocks noChangeArrowheads="1"/>
            </p:cNvSpPr>
            <p:nvPr/>
          </p:nvSpPr>
          <p:spPr bwMode="auto">
            <a:xfrm>
              <a:off x="706" y="1873"/>
              <a:ext cx="276"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a:t>
              </a:r>
            </a:p>
          </p:txBody>
        </p:sp>
        <p:sp>
          <p:nvSpPr>
            <p:cNvPr id="32797" name="Text Box 30">
              <a:extLst>
                <a:ext uri="{FF2B5EF4-FFF2-40B4-BE49-F238E27FC236}">
                  <a16:creationId xmlns:a16="http://schemas.microsoft.com/office/drawing/2014/main" id="{F067367A-C448-FC4D-837A-5E6CEF454ECC}"/>
                </a:ext>
              </a:extLst>
            </p:cNvPr>
            <p:cNvSpPr txBox="1">
              <a:spLocks noChangeArrowheads="1"/>
            </p:cNvSpPr>
            <p:nvPr/>
          </p:nvSpPr>
          <p:spPr bwMode="auto">
            <a:xfrm>
              <a:off x="912" y="1873"/>
              <a:ext cx="308"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Count</a:t>
              </a:r>
            </a:p>
          </p:txBody>
        </p:sp>
        <p:sp>
          <p:nvSpPr>
            <p:cNvPr id="32798" name="Text Box 31">
              <a:extLst>
                <a:ext uri="{FF2B5EF4-FFF2-40B4-BE49-F238E27FC236}">
                  <a16:creationId xmlns:a16="http://schemas.microsoft.com/office/drawing/2014/main" id="{A303BA12-44ED-914E-811D-735D09BE42FB}"/>
                </a:ext>
              </a:extLst>
            </p:cNvPr>
            <p:cNvSpPr txBox="1">
              <a:spLocks noChangeArrowheads="1"/>
            </p:cNvSpPr>
            <p:nvPr/>
          </p:nvSpPr>
          <p:spPr bwMode="auto">
            <a:xfrm>
              <a:off x="1156" y="1872"/>
              <a:ext cx="364"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Amount</a:t>
              </a:r>
            </a:p>
          </p:txBody>
        </p:sp>
      </p:grpSp>
      <p:grpSp>
        <p:nvGrpSpPr>
          <p:cNvPr id="32778" name="Group 1">
            <a:extLst>
              <a:ext uri="{FF2B5EF4-FFF2-40B4-BE49-F238E27FC236}">
                <a16:creationId xmlns:a16="http://schemas.microsoft.com/office/drawing/2014/main" id="{BC749DCF-99C7-E545-B5AC-A7E523E3FA42}"/>
              </a:ext>
            </a:extLst>
          </p:cNvPr>
          <p:cNvGrpSpPr>
            <a:grpSpLocks/>
          </p:cNvGrpSpPr>
          <p:nvPr/>
        </p:nvGrpSpPr>
        <p:grpSpPr bwMode="auto">
          <a:xfrm>
            <a:off x="685800" y="5251450"/>
            <a:ext cx="7986713" cy="768350"/>
            <a:chOff x="387350" y="5148264"/>
            <a:chExt cx="7986237" cy="1230881"/>
          </a:xfrm>
        </p:grpSpPr>
        <p:sp>
          <p:nvSpPr>
            <p:cNvPr id="32783" name="AutoShape 9">
              <a:extLst>
                <a:ext uri="{FF2B5EF4-FFF2-40B4-BE49-F238E27FC236}">
                  <a16:creationId xmlns:a16="http://schemas.microsoft.com/office/drawing/2014/main" id="{566B7F63-E5A4-764A-90CB-6E8A50CDB44F}"/>
                </a:ext>
              </a:extLst>
            </p:cNvPr>
            <p:cNvSpPr>
              <a:spLocks noChangeArrowheads="1"/>
            </p:cNvSpPr>
            <p:nvPr/>
          </p:nvSpPr>
          <p:spPr bwMode="auto">
            <a:xfrm>
              <a:off x="1835151" y="5278439"/>
              <a:ext cx="1568450" cy="500063"/>
            </a:xfrm>
            <a:prstGeom prst="rightArrow">
              <a:avLst>
                <a:gd name="adj1" fmla="val 50000"/>
                <a:gd name="adj2" fmla="val 34443"/>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32784" name="AutoShape 10">
              <a:extLst>
                <a:ext uri="{FF2B5EF4-FFF2-40B4-BE49-F238E27FC236}">
                  <a16:creationId xmlns:a16="http://schemas.microsoft.com/office/drawing/2014/main" id="{7A88253A-25A3-6C47-BFAE-E413928DA550}"/>
                </a:ext>
              </a:extLst>
            </p:cNvPr>
            <p:cNvSpPr>
              <a:spLocks noChangeArrowheads="1"/>
            </p:cNvSpPr>
            <p:nvPr/>
          </p:nvSpPr>
          <p:spPr bwMode="auto">
            <a:xfrm>
              <a:off x="5278438" y="5278439"/>
              <a:ext cx="1509712" cy="500063"/>
            </a:xfrm>
            <a:prstGeom prst="rightArrow">
              <a:avLst>
                <a:gd name="adj1" fmla="val 50000"/>
                <a:gd name="adj2" fmla="val 34439"/>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38" name="Rectangle 12">
              <a:extLst>
                <a:ext uri="{FF2B5EF4-FFF2-40B4-BE49-F238E27FC236}">
                  <a16:creationId xmlns:a16="http://schemas.microsoft.com/office/drawing/2014/main" id="{5473E678-0D9A-9D4B-8266-5078F7633751}"/>
                </a:ext>
              </a:extLst>
            </p:cNvPr>
            <p:cNvSpPr>
              <a:spLocks noChangeArrowheads="1"/>
            </p:cNvSpPr>
            <p:nvPr/>
          </p:nvSpPr>
          <p:spPr bwMode="auto">
            <a:xfrm>
              <a:off x="3663755" y="5148264"/>
              <a:ext cx="1447714" cy="1230881"/>
            </a:xfrm>
            <a:prstGeom prst="rect">
              <a:avLst/>
            </a:prstGeom>
            <a:noFill/>
            <a:ln w="9525" algn="ctr">
              <a:solidFill>
                <a:schemeClr val="tx1"/>
              </a:solidFill>
              <a:miter lim="800000"/>
              <a:headEnd/>
              <a:tailEnd/>
            </a:ln>
            <a:effectLst>
              <a:prstShdw prst="shdw17" dist="17961" dir="2700000">
                <a:schemeClr val="tx1">
                  <a:gamma/>
                  <a:shade val="60000"/>
                  <a:invGamma/>
                </a:schemeClr>
              </a:prstShdw>
            </a:effectLst>
            <a:extLst>
              <a:ext uri="{909E8E84-426E-40DD-AFC4-6F175D3DCCD1}">
                <a14:hiddenFill xmlns:a14="http://schemas.microsoft.com/office/drawing/2010/main">
                  <a:solidFill>
                    <a:schemeClr val="accent1"/>
                  </a:solidFill>
                </a14:hiddenFill>
              </a:ext>
            </a:extLst>
          </p:spPr>
          <p:txBody>
            <a:bodyPr wrap="none" anchor="ctr"/>
            <a:lstStyle/>
            <a:p>
              <a:pPr algn="ctr">
                <a:defRPr/>
              </a:pPr>
              <a:r>
                <a:rPr lang="en-US" sz="1800">
                  <a:solidFill>
                    <a:schemeClr val="tx1"/>
                  </a:solidFill>
                </a:rPr>
                <a:t>GVBMR95</a:t>
              </a:r>
            </a:p>
          </p:txBody>
        </p:sp>
        <p:sp>
          <p:nvSpPr>
            <p:cNvPr id="40" name="Text Box 48">
              <a:extLst>
                <a:ext uri="{FF2B5EF4-FFF2-40B4-BE49-F238E27FC236}">
                  <a16:creationId xmlns:a16="http://schemas.microsoft.com/office/drawing/2014/main" id="{BD56EC46-CBB6-724E-B7E3-5A59DF521B91}"/>
                </a:ext>
              </a:extLst>
            </p:cNvPr>
            <p:cNvSpPr txBox="1">
              <a:spLocks noChangeArrowheads="1"/>
            </p:cNvSpPr>
            <p:nvPr/>
          </p:nvSpPr>
          <p:spPr bwMode="auto">
            <a:xfrm>
              <a:off x="387350" y="5326284"/>
              <a:ext cx="1211191" cy="546776"/>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Event File</a:t>
              </a:r>
            </a:p>
          </p:txBody>
        </p:sp>
        <p:sp>
          <p:nvSpPr>
            <p:cNvPr id="41" name="Text Box 49">
              <a:extLst>
                <a:ext uri="{FF2B5EF4-FFF2-40B4-BE49-F238E27FC236}">
                  <a16:creationId xmlns:a16="http://schemas.microsoft.com/office/drawing/2014/main" id="{0E27D1DB-AA2B-B04B-979C-71600E4989B0}"/>
                </a:ext>
              </a:extLst>
            </p:cNvPr>
            <p:cNvSpPr txBox="1">
              <a:spLocks noChangeArrowheads="1"/>
            </p:cNvSpPr>
            <p:nvPr/>
          </p:nvSpPr>
          <p:spPr bwMode="auto">
            <a:xfrm>
              <a:off x="7035404" y="5262706"/>
              <a:ext cx="1338183" cy="546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Extract File</a:t>
              </a:r>
            </a:p>
          </p:txBody>
        </p:sp>
      </p:grpSp>
      <p:sp>
        <p:nvSpPr>
          <p:cNvPr id="32779" name="Line 7">
            <a:extLst>
              <a:ext uri="{FF2B5EF4-FFF2-40B4-BE49-F238E27FC236}">
                <a16:creationId xmlns:a16="http://schemas.microsoft.com/office/drawing/2014/main" id="{7C384B7C-BA50-A74C-8949-FE9637B81774}"/>
              </a:ext>
            </a:extLst>
          </p:cNvPr>
          <p:cNvSpPr>
            <a:spLocks noChangeShapeType="1"/>
          </p:cNvSpPr>
          <p:nvPr/>
        </p:nvSpPr>
        <p:spPr bwMode="auto">
          <a:xfrm flipH="1">
            <a:off x="2470150" y="4471988"/>
            <a:ext cx="333375" cy="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46" name="Text Box 15">
            <a:extLst>
              <a:ext uri="{FF2B5EF4-FFF2-40B4-BE49-F238E27FC236}">
                <a16:creationId xmlns:a16="http://schemas.microsoft.com/office/drawing/2014/main" id="{A04DBA9D-7716-8840-8B31-9D04EB7FD86E}"/>
              </a:ext>
            </a:extLst>
          </p:cNvPr>
          <p:cNvSpPr txBox="1">
            <a:spLocks noChangeArrowheads="1"/>
          </p:cNvSpPr>
          <p:nvPr/>
        </p:nvSpPr>
        <p:spPr bwMode="auto">
          <a:xfrm>
            <a:off x="2787650" y="4249738"/>
            <a:ext cx="1698625" cy="341312"/>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sz="1800" dirty="0">
                <a:latin typeface="Arial" charset="0"/>
              </a:rPr>
              <a:t>Input Record 1</a:t>
            </a:r>
          </a:p>
        </p:txBody>
      </p:sp>
      <p:sp>
        <p:nvSpPr>
          <p:cNvPr id="32781" name="Rectangle 4">
            <a:extLst>
              <a:ext uri="{FF2B5EF4-FFF2-40B4-BE49-F238E27FC236}">
                <a16:creationId xmlns:a16="http://schemas.microsoft.com/office/drawing/2014/main" id="{05DF84BC-E9A4-0643-9FA7-2D65802BCE6D}"/>
              </a:ext>
            </a:extLst>
          </p:cNvPr>
          <p:cNvSpPr>
            <a:spLocks noChangeArrowheads="1"/>
          </p:cNvSpPr>
          <p:nvPr/>
        </p:nvSpPr>
        <p:spPr bwMode="auto">
          <a:xfrm>
            <a:off x="228600" y="4356100"/>
            <a:ext cx="660400" cy="160338"/>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2782" name="Line 7">
            <a:extLst>
              <a:ext uri="{FF2B5EF4-FFF2-40B4-BE49-F238E27FC236}">
                <a16:creationId xmlns:a16="http://schemas.microsoft.com/office/drawing/2014/main" id="{7A5CA6DF-2290-464A-A1F9-6EC6D33959AB}"/>
              </a:ext>
            </a:extLst>
          </p:cNvPr>
          <p:cNvSpPr>
            <a:spLocks noChangeShapeType="1"/>
          </p:cNvSpPr>
          <p:nvPr/>
        </p:nvSpPr>
        <p:spPr bwMode="auto">
          <a:xfrm flipV="1">
            <a:off x="685800" y="1714500"/>
            <a:ext cx="5029200" cy="26416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pic>
        <p:nvPicPr>
          <p:cNvPr id="2" name="Online Media 1" descr="Recorded Sound">
            <a:hlinkClick r:id="" action="ppaction://media"/>
            <a:extLst>
              <a:ext uri="{FF2B5EF4-FFF2-40B4-BE49-F238E27FC236}">
                <a16:creationId xmlns:a16="http://schemas.microsoft.com/office/drawing/2014/main" id="{EE462571-FDA9-8943-9BA4-B2D9759E609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8288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0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9">
            <a:extLst>
              <a:ext uri="{FF2B5EF4-FFF2-40B4-BE49-F238E27FC236}">
                <a16:creationId xmlns:a16="http://schemas.microsoft.com/office/drawing/2014/main" id="{96583469-011F-884F-ABCC-37A5AE00E016}"/>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93FF1C1B-7307-4247-95D5-C5B43F9FA6AD}" type="slidenum">
              <a:rPr lang="en-AU" altLang="en-US" sz="1400">
                <a:solidFill>
                  <a:schemeClr val="hlink"/>
                </a:solidFill>
              </a:rPr>
              <a:pPr>
                <a:spcAft>
                  <a:spcPct val="0"/>
                </a:spcAft>
                <a:buClrTx/>
                <a:buFontTx/>
                <a:buNone/>
              </a:pPr>
              <a:t>31</a:t>
            </a:fld>
            <a:endParaRPr lang="en-AU" altLang="en-US" sz="1400">
              <a:solidFill>
                <a:schemeClr val="hlink"/>
              </a:solidFill>
            </a:endParaRPr>
          </a:p>
        </p:txBody>
      </p:sp>
      <p:sp>
        <p:nvSpPr>
          <p:cNvPr id="33795" name="Rectangle 2">
            <a:extLst>
              <a:ext uri="{FF2B5EF4-FFF2-40B4-BE49-F238E27FC236}">
                <a16:creationId xmlns:a16="http://schemas.microsoft.com/office/drawing/2014/main" id="{88F953F0-4CB4-B941-9A1B-FB65FB08F385}"/>
              </a:ext>
            </a:extLst>
          </p:cNvPr>
          <p:cNvSpPr>
            <a:spLocks noGrp="1" noChangeArrowheads="1"/>
          </p:cNvSpPr>
          <p:nvPr>
            <p:ph type="title" idx="4294967295"/>
          </p:nvPr>
        </p:nvSpPr>
        <p:spPr>
          <a:noFill/>
        </p:spPr>
        <p:txBody>
          <a:bodyPr/>
          <a:lstStyle/>
          <a:p>
            <a:pPr eaLnBrk="1" hangingPunct="1"/>
            <a:r>
              <a:rPr lang="en-US" altLang="en-US"/>
              <a:t>Trace Input Record 1 Copy View WRIN</a:t>
            </a:r>
          </a:p>
        </p:txBody>
      </p:sp>
      <p:sp>
        <p:nvSpPr>
          <p:cNvPr id="1901571" name="Rectangle 3">
            <a:extLst>
              <a:ext uri="{FF2B5EF4-FFF2-40B4-BE49-F238E27FC236}">
                <a16:creationId xmlns:a16="http://schemas.microsoft.com/office/drawing/2014/main" id="{22E3A587-08ED-7044-923D-63C52357039A}"/>
              </a:ext>
            </a:extLst>
          </p:cNvPr>
          <p:cNvSpPr>
            <a:spLocks noChangeArrowheads="1"/>
          </p:cNvSpPr>
          <p:nvPr/>
        </p:nvSpPr>
        <p:spPr bwMode="auto">
          <a:xfrm>
            <a:off x="228600" y="1008063"/>
            <a:ext cx="8915400" cy="2898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defRPr/>
            </a:pPr>
            <a:r>
              <a:rPr lang="en-US" altLang="ja-JP" sz="1200" dirty="0">
                <a:latin typeface="Courier New" pitchFamily="49" charset="0"/>
                <a:ea typeface="ＭＳ Ｐゴシック" pitchFamily="34" charset="-128"/>
                <a:cs typeface="Courier New" pitchFamily="49" charset="0"/>
              </a:rPr>
              <a:t> </a:t>
            </a:r>
            <a:r>
              <a:rPr lang="en-US" altLang="ja-JP" sz="1200" dirty="0">
                <a:solidFill>
                  <a:schemeClr val="tx1"/>
                </a:solidFill>
                <a:latin typeface="Courier New" pitchFamily="49" charset="0"/>
                <a:ea typeface="ＭＳ Ｐゴシック" pitchFamily="34" charset="-128"/>
                <a:cs typeface="Courier New" pitchFamily="49" charset="0"/>
              </a:rPr>
              <a:t>EVENT     </a:t>
            </a:r>
            <a:r>
              <a:rPr lang="en-US" altLang="ja-JP" sz="1200" dirty="0" err="1">
                <a:solidFill>
                  <a:schemeClr val="tx1"/>
                </a:solidFill>
                <a:latin typeface="Courier New" pitchFamily="49" charset="0"/>
                <a:ea typeface="ＭＳ Ｐゴシック" pitchFamily="34" charset="-128"/>
                <a:cs typeface="Courier New" pitchFamily="49" charset="0"/>
              </a:rPr>
              <a:t>EVENT</a:t>
            </a:r>
            <a:r>
              <a:rPr lang="en-US" altLang="ja-JP" sz="1200" dirty="0">
                <a:solidFill>
                  <a:schemeClr val="tx1"/>
                </a:solidFill>
                <a:latin typeface="Courier New" pitchFamily="49" charset="0"/>
                <a:ea typeface="ＭＳ Ｐゴシック" pitchFamily="34" charset="-128"/>
                <a:cs typeface="Courier New" pitchFamily="49" charset="0"/>
              </a:rPr>
              <a:t>        VIEW      LOGIC       SEQ</a:t>
            </a:r>
          </a:p>
          <a:p>
            <a:pPr>
              <a:defRPr/>
            </a:pPr>
            <a:r>
              <a:rPr lang="en-US" altLang="ja-JP" sz="1200" dirty="0">
                <a:solidFill>
                  <a:schemeClr val="tx1"/>
                </a:solidFill>
                <a:latin typeface="Courier New" pitchFamily="49" charset="0"/>
                <a:ea typeface="ＭＳ Ｐゴシック" pitchFamily="34" charset="-128"/>
                <a:cs typeface="Courier New" pitchFamily="49" charset="0"/>
              </a:rPr>
              <a:t> DDNAME    RECORD      NUMBER      ROW        NUM *****VALUE-1******* *****VALUE-2**</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3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4 CFEC 000        522349999    522349999</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5 WRIN 007</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6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7 DTE  001        CC110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8 DTE  002        522349999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9 DTE  003        111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10 CFEC 004        111          111</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13 DTC  004        </a:t>
            </a:r>
            <a:r>
              <a:rPr lang="en-US" altLang="ja-JP" sz="1200" dirty="0" err="1">
                <a:solidFill>
                  <a:schemeClr val="tx1"/>
                </a:solidFill>
                <a:latin typeface="Courier New" pitchFamily="49" charset="0"/>
                <a:ea typeface="ＭＳ Ｐゴシック" pitchFamily="34" charset="-128"/>
                <a:cs typeface="Courier New" pitchFamily="49" charset="0"/>
              </a:rPr>
              <a:t>AssetAcct</a:t>
            </a:r>
            <a:r>
              <a:rPr lang="en-US" altLang="ja-JP" sz="1200" dirty="0">
                <a:solidFill>
                  <a:schemeClr val="tx1"/>
                </a:solidFill>
                <a:latin typeface="Courier New" pitchFamily="49" charset="0"/>
                <a:ea typeface="ＭＳ Ｐゴシック" pitchFamily="34" charset="-128"/>
                <a:cs typeface="Courier New" pitchFamily="49" charset="0"/>
              </a:rPr>
              <a:t>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14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16 DTE  005        00000088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17 CNE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18 DTE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19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21 WRDT 007</a:t>
            </a:r>
          </a:p>
        </p:txBody>
      </p:sp>
      <p:sp>
        <p:nvSpPr>
          <p:cNvPr id="33797" name="Rectangle 4">
            <a:extLst>
              <a:ext uri="{FF2B5EF4-FFF2-40B4-BE49-F238E27FC236}">
                <a16:creationId xmlns:a16="http://schemas.microsoft.com/office/drawing/2014/main" id="{4F9CE994-0594-F248-828F-7EA133808C82}"/>
              </a:ext>
            </a:extLst>
          </p:cNvPr>
          <p:cNvSpPr>
            <a:spLocks noChangeArrowheads="1"/>
          </p:cNvSpPr>
          <p:nvPr/>
        </p:nvSpPr>
        <p:spPr bwMode="auto">
          <a:xfrm>
            <a:off x="228600" y="1371600"/>
            <a:ext cx="8382000" cy="533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3798" name="Rectangle 5">
            <a:extLst>
              <a:ext uri="{FF2B5EF4-FFF2-40B4-BE49-F238E27FC236}">
                <a16:creationId xmlns:a16="http://schemas.microsoft.com/office/drawing/2014/main" id="{70785A8A-0B2E-2A49-BDE7-88CFE180F206}"/>
              </a:ext>
            </a:extLst>
          </p:cNvPr>
          <p:cNvSpPr>
            <a:spLocks noChangeArrowheads="1"/>
          </p:cNvSpPr>
          <p:nvPr/>
        </p:nvSpPr>
        <p:spPr bwMode="auto">
          <a:xfrm>
            <a:off x="1943100" y="1714500"/>
            <a:ext cx="190500" cy="139700"/>
          </a:xfrm>
          <a:prstGeom prst="rect">
            <a:avLst/>
          </a:prstGeom>
          <a:noFill/>
          <a:ln w="28575" algn="ctr">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990000"/>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3799" name="Rectangle 7">
            <a:extLst>
              <a:ext uri="{FF2B5EF4-FFF2-40B4-BE49-F238E27FC236}">
                <a16:creationId xmlns:a16="http://schemas.microsoft.com/office/drawing/2014/main" id="{8CEB2C1F-3CA4-E741-B27D-09B81EB92383}"/>
              </a:ext>
            </a:extLst>
          </p:cNvPr>
          <p:cNvSpPr>
            <a:spLocks noChangeArrowheads="1"/>
          </p:cNvSpPr>
          <p:nvPr/>
        </p:nvSpPr>
        <p:spPr bwMode="auto">
          <a:xfrm>
            <a:off x="4060825" y="1676400"/>
            <a:ext cx="457200" cy="2286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3800" name="Rectangle 34">
            <a:extLst>
              <a:ext uri="{FF2B5EF4-FFF2-40B4-BE49-F238E27FC236}">
                <a16:creationId xmlns:a16="http://schemas.microsoft.com/office/drawing/2014/main" id="{3B3E12BE-04E4-3449-A13D-6F055380FFF5}"/>
              </a:ext>
            </a:extLst>
          </p:cNvPr>
          <p:cNvSpPr>
            <a:spLocks noChangeArrowheads="1"/>
          </p:cNvSpPr>
          <p:nvPr/>
        </p:nvSpPr>
        <p:spPr bwMode="auto">
          <a:xfrm>
            <a:off x="6718300" y="4621213"/>
            <a:ext cx="2273300" cy="369887"/>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p:txBody>
      </p:sp>
      <p:sp>
        <p:nvSpPr>
          <p:cNvPr id="16" name="Text Box 40">
            <a:extLst>
              <a:ext uri="{FF2B5EF4-FFF2-40B4-BE49-F238E27FC236}">
                <a16:creationId xmlns:a16="http://schemas.microsoft.com/office/drawing/2014/main" id="{B92E6613-5E44-D445-8F28-36000A32CEC9}"/>
              </a:ext>
            </a:extLst>
          </p:cNvPr>
          <p:cNvSpPr txBox="1">
            <a:spLocks noChangeArrowheads="1"/>
          </p:cNvSpPr>
          <p:nvPr/>
        </p:nvSpPr>
        <p:spPr bwMode="auto">
          <a:xfrm>
            <a:off x="2951163" y="4686300"/>
            <a:ext cx="3373437" cy="34131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defPPr>
              <a:defRPr lang="en-US"/>
            </a:defPPr>
            <a:lvl1pPr>
              <a:defRPr>
                <a:latin typeface="Arial" charset="0"/>
              </a:defRPr>
            </a:lvl1pPr>
          </a:lstStyle>
          <a:p>
            <a:pPr>
              <a:defRPr/>
            </a:pPr>
            <a:r>
              <a:rPr lang="en-US" altLang="en-US" sz="1800" dirty="0"/>
              <a:t>Output Record 1 for Copy View</a:t>
            </a:r>
          </a:p>
        </p:txBody>
      </p:sp>
      <p:grpSp>
        <p:nvGrpSpPr>
          <p:cNvPr id="33802" name="Group 46">
            <a:extLst>
              <a:ext uri="{FF2B5EF4-FFF2-40B4-BE49-F238E27FC236}">
                <a16:creationId xmlns:a16="http://schemas.microsoft.com/office/drawing/2014/main" id="{40DAD178-2F02-824C-8A80-3A0743A15422}"/>
              </a:ext>
            </a:extLst>
          </p:cNvPr>
          <p:cNvGrpSpPr>
            <a:grpSpLocks/>
          </p:cNvGrpSpPr>
          <p:nvPr/>
        </p:nvGrpSpPr>
        <p:grpSpPr bwMode="auto">
          <a:xfrm>
            <a:off x="165100" y="4191000"/>
            <a:ext cx="2273300" cy="1104900"/>
            <a:chOff x="104" y="1416"/>
            <a:chExt cx="1432" cy="696"/>
          </a:xfrm>
        </p:grpSpPr>
        <p:sp>
          <p:nvSpPr>
            <p:cNvPr id="33813" name="Rectangle 21">
              <a:extLst>
                <a:ext uri="{FF2B5EF4-FFF2-40B4-BE49-F238E27FC236}">
                  <a16:creationId xmlns:a16="http://schemas.microsoft.com/office/drawing/2014/main" id="{95F7C931-0D0D-7444-9AE9-C1F0C64C5CD2}"/>
                </a:ext>
              </a:extLst>
            </p:cNvPr>
            <p:cNvSpPr>
              <a:spLocks noChangeArrowheads="1"/>
            </p:cNvSpPr>
            <p:nvPr/>
          </p:nvSpPr>
          <p:spPr bwMode="auto">
            <a:xfrm>
              <a:off x="104" y="1416"/>
              <a:ext cx="1432" cy="408"/>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522349731CC21812100000076a.îø.</a:t>
              </a:r>
            </a:p>
          </p:txBody>
        </p:sp>
        <p:sp>
          <p:nvSpPr>
            <p:cNvPr id="33814" name="AutoShape 22">
              <a:extLst>
                <a:ext uri="{FF2B5EF4-FFF2-40B4-BE49-F238E27FC236}">
                  <a16:creationId xmlns:a16="http://schemas.microsoft.com/office/drawing/2014/main" id="{E3A4649D-9037-924F-99EC-119730CE5567}"/>
                </a:ext>
              </a:extLst>
            </p:cNvPr>
            <p:cNvSpPr>
              <a:spLocks/>
            </p:cNvSpPr>
            <p:nvPr/>
          </p:nvSpPr>
          <p:spPr bwMode="auto">
            <a:xfrm rot="5400000">
              <a:off x="319" y="1644"/>
              <a:ext cx="77" cy="383"/>
            </a:xfrm>
            <a:prstGeom prst="rightBrace">
              <a:avLst>
                <a:gd name="adj1" fmla="val 41450"/>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3815" name="AutoShape 23">
              <a:extLst>
                <a:ext uri="{FF2B5EF4-FFF2-40B4-BE49-F238E27FC236}">
                  <a16:creationId xmlns:a16="http://schemas.microsoft.com/office/drawing/2014/main" id="{6C292235-CDB0-EE40-9165-BCEF55D74362}"/>
                </a:ext>
              </a:extLst>
            </p:cNvPr>
            <p:cNvSpPr>
              <a:spLocks/>
            </p:cNvSpPr>
            <p:nvPr/>
          </p:nvSpPr>
          <p:spPr bwMode="auto">
            <a:xfrm rot="5400000">
              <a:off x="618" y="1728"/>
              <a:ext cx="77" cy="215"/>
            </a:xfrm>
            <a:prstGeom prst="rightBrace">
              <a:avLst>
                <a:gd name="adj1" fmla="val 2326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3816" name="AutoShape 24">
              <a:extLst>
                <a:ext uri="{FF2B5EF4-FFF2-40B4-BE49-F238E27FC236}">
                  <a16:creationId xmlns:a16="http://schemas.microsoft.com/office/drawing/2014/main" id="{7BE23A09-BC41-4743-BF94-CB47121D9AFB}"/>
                </a:ext>
              </a:extLst>
            </p:cNvPr>
            <p:cNvSpPr>
              <a:spLocks/>
            </p:cNvSpPr>
            <p:nvPr/>
          </p:nvSpPr>
          <p:spPr bwMode="auto">
            <a:xfrm rot="5400000">
              <a:off x="791" y="1774"/>
              <a:ext cx="77" cy="123"/>
            </a:xfrm>
            <a:prstGeom prst="rightBrace">
              <a:avLst>
                <a:gd name="adj1" fmla="val 1331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3817" name="AutoShape 25">
              <a:extLst>
                <a:ext uri="{FF2B5EF4-FFF2-40B4-BE49-F238E27FC236}">
                  <a16:creationId xmlns:a16="http://schemas.microsoft.com/office/drawing/2014/main" id="{7AFA6976-B8F2-3E44-A666-6937098BCC2F}"/>
                </a:ext>
              </a:extLst>
            </p:cNvPr>
            <p:cNvSpPr>
              <a:spLocks/>
            </p:cNvSpPr>
            <p:nvPr/>
          </p:nvSpPr>
          <p:spPr bwMode="auto">
            <a:xfrm rot="5400000">
              <a:off x="1027" y="1666"/>
              <a:ext cx="77" cy="339"/>
            </a:xfrm>
            <a:prstGeom prst="rightBrace">
              <a:avLst>
                <a:gd name="adj1" fmla="val 3668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3818" name="AutoShape 26">
              <a:extLst>
                <a:ext uri="{FF2B5EF4-FFF2-40B4-BE49-F238E27FC236}">
                  <a16:creationId xmlns:a16="http://schemas.microsoft.com/office/drawing/2014/main" id="{385A6021-A225-8843-B990-AF7A2E28EA6C}"/>
                </a:ext>
              </a:extLst>
            </p:cNvPr>
            <p:cNvSpPr>
              <a:spLocks/>
            </p:cNvSpPr>
            <p:nvPr/>
          </p:nvSpPr>
          <p:spPr bwMode="auto">
            <a:xfrm rot="5400000">
              <a:off x="1303" y="1731"/>
              <a:ext cx="77" cy="209"/>
            </a:xfrm>
            <a:prstGeom prst="rightBrace">
              <a:avLst>
                <a:gd name="adj1" fmla="val 2261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3819" name="Text Box 27">
              <a:extLst>
                <a:ext uri="{FF2B5EF4-FFF2-40B4-BE49-F238E27FC236}">
                  <a16:creationId xmlns:a16="http://schemas.microsoft.com/office/drawing/2014/main" id="{35FBDE40-8641-804D-A632-A88652360CC1}"/>
                </a:ext>
              </a:extLst>
            </p:cNvPr>
            <p:cNvSpPr txBox="1">
              <a:spLocks noChangeArrowheads="1"/>
            </p:cNvSpPr>
            <p:nvPr/>
          </p:nvSpPr>
          <p:spPr bwMode="auto">
            <a:xfrm>
              <a:off x="200" y="1876"/>
              <a:ext cx="296"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Legal</a:t>
              </a:r>
            </a:p>
            <a:p>
              <a:pPr algn="ctr" eaLnBrk="1" hangingPunct="1">
                <a:lnSpc>
                  <a:spcPct val="100000"/>
                </a:lnSpc>
                <a:spcAft>
                  <a:spcPct val="0"/>
                </a:spcAft>
                <a:buClrTx/>
                <a:buFontTx/>
                <a:buNone/>
              </a:pPr>
              <a:r>
                <a:rPr lang="en-US" altLang="en-US" sz="900">
                  <a:cs typeface="Courier New" panose="02070309020205020404" pitchFamily="49" charset="0"/>
                </a:rPr>
                <a:t>Entity</a:t>
              </a:r>
            </a:p>
          </p:txBody>
        </p:sp>
        <p:sp>
          <p:nvSpPr>
            <p:cNvPr id="33820" name="Text Box 28">
              <a:extLst>
                <a:ext uri="{FF2B5EF4-FFF2-40B4-BE49-F238E27FC236}">
                  <a16:creationId xmlns:a16="http://schemas.microsoft.com/office/drawing/2014/main" id="{81D4A65C-ACDC-7947-A0B8-2172F2924434}"/>
                </a:ext>
              </a:extLst>
            </p:cNvPr>
            <p:cNvSpPr txBox="1">
              <a:spLocks noChangeArrowheads="1"/>
            </p:cNvSpPr>
            <p:nvPr/>
          </p:nvSpPr>
          <p:spPr bwMode="auto">
            <a:xfrm>
              <a:off x="469" y="1882"/>
              <a:ext cx="332"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Cost</a:t>
              </a:r>
            </a:p>
            <a:p>
              <a:pPr algn="ctr" eaLnBrk="1" hangingPunct="1">
                <a:lnSpc>
                  <a:spcPct val="100000"/>
                </a:lnSpc>
                <a:spcAft>
                  <a:spcPct val="0"/>
                </a:spcAft>
                <a:buClrTx/>
                <a:buFontTx/>
                <a:buNone/>
              </a:pPr>
              <a:r>
                <a:rPr lang="en-US" altLang="en-US" sz="900">
                  <a:cs typeface="Courier New" panose="02070309020205020404" pitchFamily="49" charset="0"/>
                </a:rPr>
                <a:t>Centre</a:t>
              </a:r>
            </a:p>
          </p:txBody>
        </p:sp>
        <p:sp>
          <p:nvSpPr>
            <p:cNvPr id="33821" name="Text Box 29">
              <a:extLst>
                <a:ext uri="{FF2B5EF4-FFF2-40B4-BE49-F238E27FC236}">
                  <a16:creationId xmlns:a16="http://schemas.microsoft.com/office/drawing/2014/main" id="{C61CD113-438A-284E-A50A-B2E8CBD7332F}"/>
                </a:ext>
              </a:extLst>
            </p:cNvPr>
            <p:cNvSpPr txBox="1">
              <a:spLocks noChangeArrowheads="1"/>
            </p:cNvSpPr>
            <p:nvPr/>
          </p:nvSpPr>
          <p:spPr bwMode="auto">
            <a:xfrm>
              <a:off x="706" y="1873"/>
              <a:ext cx="276"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a:t>
              </a:r>
            </a:p>
          </p:txBody>
        </p:sp>
        <p:sp>
          <p:nvSpPr>
            <p:cNvPr id="33822" name="Text Box 30">
              <a:extLst>
                <a:ext uri="{FF2B5EF4-FFF2-40B4-BE49-F238E27FC236}">
                  <a16:creationId xmlns:a16="http://schemas.microsoft.com/office/drawing/2014/main" id="{EDAE122A-6A3B-F144-BE17-8EB434D8BD3B}"/>
                </a:ext>
              </a:extLst>
            </p:cNvPr>
            <p:cNvSpPr txBox="1">
              <a:spLocks noChangeArrowheads="1"/>
            </p:cNvSpPr>
            <p:nvPr/>
          </p:nvSpPr>
          <p:spPr bwMode="auto">
            <a:xfrm>
              <a:off x="912" y="1873"/>
              <a:ext cx="308"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Count</a:t>
              </a:r>
            </a:p>
          </p:txBody>
        </p:sp>
        <p:sp>
          <p:nvSpPr>
            <p:cNvPr id="33823" name="Text Box 31">
              <a:extLst>
                <a:ext uri="{FF2B5EF4-FFF2-40B4-BE49-F238E27FC236}">
                  <a16:creationId xmlns:a16="http://schemas.microsoft.com/office/drawing/2014/main" id="{7C2D0B0E-9081-594B-879F-C860A2140AC6}"/>
                </a:ext>
              </a:extLst>
            </p:cNvPr>
            <p:cNvSpPr txBox="1">
              <a:spLocks noChangeArrowheads="1"/>
            </p:cNvSpPr>
            <p:nvPr/>
          </p:nvSpPr>
          <p:spPr bwMode="auto">
            <a:xfrm>
              <a:off x="1156" y="1872"/>
              <a:ext cx="364"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Amount</a:t>
              </a:r>
            </a:p>
          </p:txBody>
        </p:sp>
      </p:grpSp>
      <p:grpSp>
        <p:nvGrpSpPr>
          <p:cNvPr id="33803" name="Group 1">
            <a:extLst>
              <a:ext uri="{FF2B5EF4-FFF2-40B4-BE49-F238E27FC236}">
                <a16:creationId xmlns:a16="http://schemas.microsoft.com/office/drawing/2014/main" id="{7BCF238F-5D29-EF4F-A85D-DCA68710C9E2}"/>
              </a:ext>
            </a:extLst>
          </p:cNvPr>
          <p:cNvGrpSpPr>
            <a:grpSpLocks/>
          </p:cNvGrpSpPr>
          <p:nvPr/>
        </p:nvGrpSpPr>
        <p:grpSpPr bwMode="auto">
          <a:xfrm>
            <a:off x="685800" y="5251450"/>
            <a:ext cx="7986713" cy="768350"/>
            <a:chOff x="387350" y="5148264"/>
            <a:chExt cx="7986237" cy="1230881"/>
          </a:xfrm>
        </p:grpSpPr>
        <p:sp>
          <p:nvSpPr>
            <p:cNvPr id="33808" name="AutoShape 9">
              <a:extLst>
                <a:ext uri="{FF2B5EF4-FFF2-40B4-BE49-F238E27FC236}">
                  <a16:creationId xmlns:a16="http://schemas.microsoft.com/office/drawing/2014/main" id="{B5931A6B-E031-7541-93EC-1AD19A861C8C}"/>
                </a:ext>
              </a:extLst>
            </p:cNvPr>
            <p:cNvSpPr>
              <a:spLocks noChangeArrowheads="1"/>
            </p:cNvSpPr>
            <p:nvPr/>
          </p:nvSpPr>
          <p:spPr bwMode="auto">
            <a:xfrm>
              <a:off x="1835151" y="5278439"/>
              <a:ext cx="1568450" cy="500063"/>
            </a:xfrm>
            <a:prstGeom prst="rightArrow">
              <a:avLst>
                <a:gd name="adj1" fmla="val 50000"/>
                <a:gd name="adj2" fmla="val 34443"/>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33809" name="AutoShape 10">
              <a:extLst>
                <a:ext uri="{FF2B5EF4-FFF2-40B4-BE49-F238E27FC236}">
                  <a16:creationId xmlns:a16="http://schemas.microsoft.com/office/drawing/2014/main" id="{E86A4E15-18DF-E24D-A550-B9B297437FE7}"/>
                </a:ext>
              </a:extLst>
            </p:cNvPr>
            <p:cNvSpPr>
              <a:spLocks noChangeArrowheads="1"/>
            </p:cNvSpPr>
            <p:nvPr/>
          </p:nvSpPr>
          <p:spPr bwMode="auto">
            <a:xfrm>
              <a:off x="5278438" y="5278439"/>
              <a:ext cx="1509712" cy="500063"/>
            </a:xfrm>
            <a:prstGeom prst="rightArrow">
              <a:avLst>
                <a:gd name="adj1" fmla="val 50000"/>
                <a:gd name="adj2" fmla="val 34439"/>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38" name="Rectangle 12">
              <a:extLst>
                <a:ext uri="{FF2B5EF4-FFF2-40B4-BE49-F238E27FC236}">
                  <a16:creationId xmlns:a16="http://schemas.microsoft.com/office/drawing/2014/main" id="{4555F7DF-F025-DD49-9263-F07ECC9A664C}"/>
                </a:ext>
              </a:extLst>
            </p:cNvPr>
            <p:cNvSpPr>
              <a:spLocks noChangeArrowheads="1"/>
            </p:cNvSpPr>
            <p:nvPr/>
          </p:nvSpPr>
          <p:spPr bwMode="auto">
            <a:xfrm>
              <a:off x="3663755" y="5148264"/>
              <a:ext cx="1447714" cy="1230881"/>
            </a:xfrm>
            <a:prstGeom prst="rect">
              <a:avLst/>
            </a:prstGeom>
            <a:noFill/>
            <a:ln w="9525" algn="ctr">
              <a:solidFill>
                <a:schemeClr val="tx1"/>
              </a:solidFill>
              <a:miter lim="800000"/>
              <a:headEnd/>
              <a:tailEnd/>
            </a:ln>
            <a:effectLst>
              <a:prstShdw prst="shdw17" dist="17961" dir="2700000">
                <a:schemeClr val="tx1">
                  <a:gamma/>
                  <a:shade val="60000"/>
                  <a:invGamma/>
                </a:schemeClr>
              </a:prstShdw>
            </a:effectLst>
            <a:extLst>
              <a:ext uri="{909E8E84-426E-40DD-AFC4-6F175D3DCCD1}">
                <a14:hiddenFill xmlns:a14="http://schemas.microsoft.com/office/drawing/2010/main">
                  <a:solidFill>
                    <a:schemeClr val="accent1"/>
                  </a:solidFill>
                </a14:hiddenFill>
              </a:ext>
            </a:extLst>
          </p:spPr>
          <p:txBody>
            <a:bodyPr wrap="none" anchor="ctr"/>
            <a:lstStyle/>
            <a:p>
              <a:pPr algn="ctr">
                <a:defRPr/>
              </a:pPr>
              <a:r>
                <a:rPr lang="en-US" sz="1800">
                  <a:solidFill>
                    <a:schemeClr val="tx1"/>
                  </a:solidFill>
                </a:rPr>
                <a:t>GVBMR95</a:t>
              </a:r>
            </a:p>
          </p:txBody>
        </p:sp>
        <p:sp>
          <p:nvSpPr>
            <p:cNvPr id="40" name="Text Box 48">
              <a:extLst>
                <a:ext uri="{FF2B5EF4-FFF2-40B4-BE49-F238E27FC236}">
                  <a16:creationId xmlns:a16="http://schemas.microsoft.com/office/drawing/2014/main" id="{4FC690C7-AE8B-C348-8E18-BBAE1139287C}"/>
                </a:ext>
              </a:extLst>
            </p:cNvPr>
            <p:cNvSpPr txBox="1">
              <a:spLocks noChangeArrowheads="1"/>
            </p:cNvSpPr>
            <p:nvPr/>
          </p:nvSpPr>
          <p:spPr bwMode="auto">
            <a:xfrm>
              <a:off x="387350" y="5326284"/>
              <a:ext cx="1211191" cy="546776"/>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Event File</a:t>
              </a:r>
            </a:p>
          </p:txBody>
        </p:sp>
        <p:sp>
          <p:nvSpPr>
            <p:cNvPr id="41" name="Text Box 49">
              <a:extLst>
                <a:ext uri="{FF2B5EF4-FFF2-40B4-BE49-F238E27FC236}">
                  <a16:creationId xmlns:a16="http://schemas.microsoft.com/office/drawing/2014/main" id="{110C9368-CC0C-444A-B980-216421D2AE9E}"/>
                </a:ext>
              </a:extLst>
            </p:cNvPr>
            <p:cNvSpPr txBox="1">
              <a:spLocks noChangeArrowheads="1"/>
            </p:cNvSpPr>
            <p:nvPr/>
          </p:nvSpPr>
          <p:spPr bwMode="auto">
            <a:xfrm>
              <a:off x="7035404" y="5262706"/>
              <a:ext cx="1338183" cy="546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Extract File</a:t>
              </a:r>
            </a:p>
          </p:txBody>
        </p:sp>
      </p:grpSp>
      <p:sp>
        <p:nvSpPr>
          <p:cNvPr id="33804" name="Line 7">
            <a:extLst>
              <a:ext uri="{FF2B5EF4-FFF2-40B4-BE49-F238E27FC236}">
                <a16:creationId xmlns:a16="http://schemas.microsoft.com/office/drawing/2014/main" id="{1E152F54-565C-F941-ABCB-EBDD9F56D073}"/>
              </a:ext>
            </a:extLst>
          </p:cNvPr>
          <p:cNvSpPr>
            <a:spLocks noChangeShapeType="1"/>
          </p:cNvSpPr>
          <p:nvPr/>
        </p:nvSpPr>
        <p:spPr bwMode="auto">
          <a:xfrm flipH="1">
            <a:off x="2470150" y="4471988"/>
            <a:ext cx="333375" cy="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46" name="Text Box 15">
            <a:extLst>
              <a:ext uri="{FF2B5EF4-FFF2-40B4-BE49-F238E27FC236}">
                <a16:creationId xmlns:a16="http://schemas.microsoft.com/office/drawing/2014/main" id="{F9370A90-23FC-834C-BA78-A18C9CD7EF6A}"/>
              </a:ext>
            </a:extLst>
          </p:cNvPr>
          <p:cNvSpPr txBox="1">
            <a:spLocks noChangeArrowheads="1"/>
          </p:cNvSpPr>
          <p:nvPr/>
        </p:nvSpPr>
        <p:spPr bwMode="auto">
          <a:xfrm>
            <a:off x="2787650" y="4249738"/>
            <a:ext cx="1698625" cy="341312"/>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sz="1800" dirty="0">
                <a:latin typeface="Arial" charset="0"/>
              </a:rPr>
              <a:t>Input Record 1</a:t>
            </a:r>
          </a:p>
        </p:txBody>
      </p:sp>
      <p:sp>
        <p:nvSpPr>
          <p:cNvPr id="33806" name="Line 7">
            <a:extLst>
              <a:ext uri="{FF2B5EF4-FFF2-40B4-BE49-F238E27FC236}">
                <a16:creationId xmlns:a16="http://schemas.microsoft.com/office/drawing/2014/main" id="{93476A74-113E-7847-8454-A51B52385B54}"/>
              </a:ext>
            </a:extLst>
          </p:cNvPr>
          <p:cNvSpPr>
            <a:spLocks noChangeShapeType="1"/>
          </p:cNvSpPr>
          <p:nvPr/>
        </p:nvSpPr>
        <p:spPr bwMode="auto">
          <a:xfrm flipV="1">
            <a:off x="6245225" y="4838700"/>
            <a:ext cx="460375" cy="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cxnSp>
        <p:nvCxnSpPr>
          <p:cNvPr id="33807" name="Curved Connector 3">
            <a:extLst>
              <a:ext uri="{FF2B5EF4-FFF2-40B4-BE49-F238E27FC236}">
                <a16:creationId xmlns:a16="http://schemas.microsoft.com/office/drawing/2014/main" id="{7D3B8CD1-A699-A846-91BF-6AA6A64684C1}"/>
              </a:ext>
            </a:extLst>
          </p:cNvPr>
          <p:cNvCxnSpPr>
            <a:cxnSpLocks noChangeShapeType="1"/>
            <a:stCxn id="33804" idx="1"/>
            <a:endCxn id="33800" idx="0"/>
          </p:cNvCxnSpPr>
          <p:nvPr/>
        </p:nvCxnSpPr>
        <p:spPr bwMode="auto">
          <a:xfrm rot="16200000" flipH="1">
            <a:off x="5087937" y="1854201"/>
            <a:ext cx="149225" cy="5384800"/>
          </a:xfrm>
          <a:prstGeom prst="curvedConnector3">
            <a:avLst>
              <a:gd name="adj1" fmla="val -338639"/>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pic>
        <p:nvPicPr>
          <p:cNvPr id="2" name="Online Media 1" descr="Recorded Sound">
            <a:hlinkClick r:id="" action="ppaction://media"/>
            <a:extLst>
              <a:ext uri="{FF2B5EF4-FFF2-40B4-BE49-F238E27FC236}">
                <a16:creationId xmlns:a16="http://schemas.microsoft.com/office/drawing/2014/main" id="{0D11EE3B-9D45-904A-8D5A-FE8069F162E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590800" y="27432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9">
            <a:extLst>
              <a:ext uri="{FF2B5EF4-FFF2-40B4-BE49-F238E27FC236}">
                <a16:creationId xmlns:a16="http://schemas.microsoft.com/office/drawing/2014/main" id="{77CFD59E-4772-574B-95E7-F7178B5924D7}"/>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1D532349-D81A-B341-82E1-61677ECAD9D5}" type="slidenum">
              <a:rPr lang="en-AU" altLang="en-US" sz="1400">
                <a:solidFill>
                  <a:schemeClr val="hlink"/>
                </a:solidFill>
              </a:rPr>
              <a:pPr>
                <a:spcAft>
                  <a:spcPct val="0"/>
                </a:spcAft>
                <a:buClrTx/>
                <a:buFontTx/>
                <a:buNone/>
              </a:pPr>
              <a:t>32</a:t>
            </a:fld>
            <a:endParaRPr lang="en-AU" altLang="en-US" sz="1400">
              <a:solidFill>
                <a:schemeClr val="hlink"/>
              </a:solidFill>
            </a:endParaRPr>
          </a:p>
        </p:txBody>
      </p:sp>
      <p:sp>
        <p:nvSpPr>
          <p:cNvPr id="34819" name="Rectangle 2">
            <a:extLst>
              <a:ext uri="{FF2B5EF4-FFF2-40B4-BE49-F238E27FC236}">
                <a16:creationId xmlns:a16="http://schemas.microsoft.com/office/drawing/2014/main" id="{59E27C99-22B0-824C-9FCA-445EE63BB869}"/>
              </a:ext>
            </a:extLst>
          </p:cNvPr>
          <p:cNvSpPr>
            <a:spLocks noGrp="1" noChangeArrowheads="1"/>
          </p:cNvSpPr>
          <p:nvPr>
            <p:ph type="title" idx="4294967295"/>
          </p:nvPr>
        </p:nvSpPr>
        <p:spPr>
          <a:noFill/>
        </p:spPr>
        <p:txBody>
          <a:bodyPr/>
          <a:lstStyle/>
          <a:p>
            <a:pPr eaLnBrk="1" hangingPunct="1"/>
            <a:r>
              <a:rPr lang="en-US" altLang="en-US"/>
              <a:t>Trace Input Record 1 Single Pass Architecture</a:t>
            </a:r>
          </a:p>
        </p:txBody>
      </p:sp>
      <p:sp>
        <p:nvSpPr>
          <p:cNvPr id="1905667" name="Rectangle 3">
            <a:extLst>
              <a:ext uri="{FF2B5EF4-FFF2-40B4-BE49-F238E27FC236}">
                <a16:creationId xmlns:a16="http://schemas.microsoft.com/office/drawing/2014/main" id="{029D3D07-4353-5C4F-BDD6-83422F1B59D4}"/>
              </a:ext>
            </a:extLst>
          </p:cNvPr>
          <p:cNvSpPr>
            <a:spLocks noChangeArrowheads="1"/>
          </p:cNvSpPr>
          <p:nvPr/>
        </p:nvSpPr>
        <p:spPr bwMode="auto">
          <a:xfrm>
            <a:off x="228600" y="1008063"/>
            <a:ext cx="8915400" cy="2898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defRPr/>
            </a:pPr>
            <a:r>
              <a:rPr lang="en-US" altLang="ja-JP" sz="1200" dirty="0">
                <a:latin typeface="Courier New" pitchFamily="49" charset="0"/>
                <a:ea typeface="ＭＳ Ｐゴシック" pitchFamily="34" charset="-128"/>
                <a:cs typeface="Courier New" pitchFamily="49" charset="0"/>
              </a:rPr>
              <a:t> </a:t>
            </a:r>
            <a:r>
              <a:rPr lang="en-US" altLang="ja-JP" sz="1200" dirty="0">
                <a:solidFill>
                  <a:schemeClr val="tx1"/>
                </a:solidFill>
                <a:latin typeface="Courier New" pitchFamily="49" charset="0"/>
                <a:ea typeface="ＭＳ Ｐゴシック" pitchFamily="34" charset="-128"/>
                <a:cs typeface="Courier New" pitchFamily="49" charset="0"/>
              </a:rPr>
              <a:t>EVENT     </a:t>
            </a:r>
            <a:r>
              <a:rPr lang="en-US" altLang="ja-JP" sz="1200" dirty="0" err="1">
                <a:solidFill>
                  <a:schemeClr val="tx1"/>
                </a:solidFill>
                <a:latin typeface="Courier New" pitchFamily="49" charset="0"/>
                <a:ea typeface="ＭＳ Ｐゴシック" pitchFamily="34" charset="-128"/>
                <a:cs typeface="Courier New" pitchFamily="49" charset="0"/>
              </a:rPr>
              <a:t>EVENT</a:t>
            </a:r>
            <a:r>
              <a:rPr lang="en-US" altLang="ja-JP" sz="1200" dirty="0">
                <a:solidFill>
                  <a:schemeClr val="tx1"/>
                </a:solidFill>
                <a:latin typeface="Courier New" pitchFamily="49" charset="0"/>
                <a:ea typeface="ＭＳ Ｐゴシック" pitchFamily="34" charset="-128"/>
                <a:cs typeface="Courier New" pitchFamily="49" charset="0"/>
              </a:rPr>
              <a:t>        VIEW      LOGIC       SEQ</a:t>
            </a:r>
          </a:p>
          <a:p>
            <a:pPr>
              <a:defRPr/>
            </a:pPr>
            <a:r>
              <a:rPr lang="en-US" altLang="ja-JP" sz="1200" dirty="0">
                <a:solidFill>
                  <a:schemeClr val="tx1"/>
                </a:solidFill>
                <a:latin typeface="Courier New" pitchFamily="49" charset="0"/>
                <a:ea typeface="ＭＳ Ｐゴシック" pitchFamily="34" charset="-128"/>
                <a:cs typeface="Courier New" pitchFamily="49" charset="0"/>
              </a:rPr>
              <a:t> DDNAME    RECORD      NUMBER      ROW        NUM *****VALUE-1******* *****VALUE-2**</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3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4 CFEC 000        522349999    522349999</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5 WRIN 007</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6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7 DTE  001        CC110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8 DTE  002        522349999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9 DTE  003        111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10 CFEC 004        111          111</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13 DTC  004        </a:t>
            </a:r>
            <a:r>
              <a:rPr lang="en-US" altLang="ja-JP" sz="1200" dirty="0" err="1">
                <a:solidFill>
                  <a:schemeClr val="tx1"/>
                </a:solidFill>
                <a:latin typeface="Courier New" pitchFamily="49" charset="0"/>
                <a:ea typeface="ＭＳ Ｐゴシック" pitchFamily="34" charset="-128"/>
                <a:cs typeface="Courier New" pitchFamily="49" charset="0"/>
              </a:rPr>
              <a:t>AssetAcct</a:t>
            </a:r>
            <a:r>
              <a:rPr lang="en-US" altLang="ja-JP" sz="1200" dirty="0">
                <a:solidFill>
                  <a:schemeClr val="tx1"/>
                </a:solidFill>
                <a:latin typeface="Courier New" pitchFamily="49" charset="0"/>
                <a:ea typeface="ＭＳ Ｐゴシック" pitchFamily="34" charset="-128"/>
                <a:cs typeface="Courier New" pitchFamily="49" charset="0"/>
              </a:rPr>
              <a:t>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14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16 DTE  005        00000088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17 CNE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18 DTE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19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21 WRDT 007</a:t>
            </a:r>
          </a:p>
        </p:txBody>
      </p:sp>
      <p:sp>
        <p:nvSpPr>
          <p:cNvPr id="34821" name="Rectangle 4">
            <a:extLst>
              <a:ext uri="{FF2B5EF4-FFF2-40B4-BE49-F238E27FC236}">
                <a16:creationId xmlns:a16="http://schemas.microsoft.com/office/drawing/2014/main" id="{AC879FFF-D1BD-444A-9328-63DB1F2F3719}"/>
              </a:ext>
            </a:extLst>
          </p:cNvPr>
          <p:cNvSpPr>
            <a:spLocks noChangeArrowheads="1"/>
          </p:cNvSpPr>
          <p:nvPr/>
        </p:nvSpPr>
        <p:spPr bwMode="auto">
          <a:xfrm>
            <a:off x="228600" y="1873250"/>
            <a:ext cx="8382000" cy="19812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4822" name="Rectangle 5">
            <a:extLst>
              <a:ext uri="{FF2B5EF4-FFF2-40B4-BE49-F238E27FC236}">
                <a16:creationId xmlns:a16="http://schemas.microsoft.com/office/drawing/2014/main" id="{C04BBE57-EDDF-2A49-8121-3A2D95CE771D}"/>
              </a:ext>
            </a:extLst>
          </p:cNvPr>
          <p:cNvSpPr>
            <a:spLocks noChangeArrowheads="1"/>
          </p:cNvSpPr>
          <p:nvPr/>
        </p:nvSpPr>
        <p:spPr bwMode="auto">
          <a:xfrm>
            <a:off x="1916113" y="1884363"/>
            <a:ext cx="190500" cy="139700"/>
          </a:xfrm>
          <a:prstGeom prst="rect">
            <a:avLst/>
          </a:prstGeom>
          <a:noFill/>
          <a:ln w="28575" algn="ctr">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990000"/>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4823" name="Rectangle 6">
            <a:extLst>
              <a:ext uri="{FF2B5EF4-FFF2-40B4-BE49-F238E27FC236}">
                <a16:creationId xmlns:a16="http://schemas.microsoft.com/office/drawing/2014/main" id="{21BF982F-F13D-F443-89C7-B96C20A4156F}"/>
              </a:ext>
            </a:extLst>
          </p:cNvPr>
          <p:cNvSpPr>
            <a:spLocks noChangeArrowheads="1"/>
          </p:cNvSpPr>
          <p:nvPr/>
        </p:nvSpPr>
        <p:spPr bwMode="auto">
          <a:xfrm>
            <a:off x="2590800" y="1882775"/>
            <a:ext cx="457200" cy="152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4723824A-DC48-8A4F-A0DC-F924C6475B1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1336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9">
            <a:extLst>
              <a:ext uri="{FF2B5EF4-FFF2-40B4-BE49-F238E27FC236}">
                <a16:creationId xmlns:a16="http://schemas.microsoft.com/office/drawing/2014/main" id="{5042F9FC-9485-B642-A7D8-3BDC094F3A5B}"/>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B36D1053-7B17-1D4C-9A47-19339FD17049}" type="slidenum">
              <a:rPr lang="en-AU" altLang="en-US" sz="1400">
                <a:solidFill>
                  <a:schemeClr val="hlink"/>
                </a:solidFill>
              </a:rPr>
              <a:pPr>
                <a:spcAft>
                  <a:spcPct val="0"/>
                </a:spcAft>
                <a:buClrTx/>
                <a:buFontTx/>
                <a:buNone/>
              </a:pPr>
              <a:t>33</a:t>
            </a:fld>
            <a:endParaRPr lang="en-AU" altLang="en-US" sz="1400">
              <a:solidFill>
                <a:schemeClr val="hlink"/>
              </a:solidFill>
            </a:endParaRPr>
          </a:p>
        </p:txBody>
      </p:sp>
      <p:sp>
        <p:nvSpPr>
          <p:cNvPr id="35843" name="Rectangle 2">
            <a:extLst>
              <a:ext uri="{FF2B5EF4-FFF2-40B4-BE49-F238E27FC236}">
                <a16:creationId xmlns:a16="http://schemas.microsoft.com/office/drawing/2014/main" id="{C8D23E78-8502-8745-ADAF-DE5DC98E64FC}"/>
              </a:ext>
            </a:extLst>
          </p:cNvPr>
          <p:cNvSpPr>
            <a:spLocks noGrp="1" noChangeArrowheads="1"/>
          </p:cNvSpPr>
          <p:nvPr>
            <p:ph type="title" idx="4294967295"/>
          </p:nvPr>
        </p:nvSpPr>
        <p:spPr>
          <a:noFill/>
        </p:spPr>
        <p:txBody>
          <a:bodyPr/>
          <a:lstStyle/>
          <a:p>
            <a:pPr eaLnBrk="1" hangingPunct="1"/>
            <a:r>
              <a:rPr lang="en-US" altLang="en-US"/>
              <a:t>Trace Input Record 1 Extract Only View</a:t>
            </a:r>
          </a:p>
        </p:txBody>
      </p:sp>
      <p:sp>
        <p:nvSpPr>
          <p:cNvPr id="1909763" name="Rectangle 3">
            <a:extLst>
              <a:ext uri="{FF2B5EF4-FFF2-40B4-BE49-F238E27FC236}">
                <a16:creationId xmlns:a16="http://schemas.microsoft.com/office/drawing/2014/main" id="{AC206DC5-AB97-4C4C-93B3-031B17DC4749}"/>
              </a:ext>
            </a:extLst>
          </p:cNvPr>
          <p:cNvSpPr>
            <a:spLocks noChangeArrowheads="1"/>
          </p:cNvSpPr>
          <p:nvPr/>
        </p:nvSpPr>
        <p:spPr bwMode="auto">
          <a:xfrm>
            <a:off x="228600" y="1008063"/>
            <a:ext cx="8915400" cy="2898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defRPr/>
            </a:pPr>
            <a:r>
              <a:rPr lang="en-US" altLang="ja-JP" sz="1200" dirty="0">
                <a:latin typeface="Courier New" pitchFamily="49" charset="0"/>
                <a:ea typeface="ＭＳ Ｐゴシック" pitchFamily="34" charset="-128"/>
                <a:cs typeface="Courier New" pitchFamily="49" charset="0"/>
              </a:rPr>
              <a:t> </a:t>
            </a:r>
            <a:r>
              <a:rPr lang="en-US" altLang="ja-JP" sz="1200" dirty="0">
                <a:solidFill>
                  <a:schemeClr val="tx1"/>
                </a:solidFill>
                <a:latin typeface="Courier New" pitchFamily="49" charset="0"/>
                <a:ea typeface="ＭＳ Ｐゴシック" pitchFamily="34" charset="-128"/>
                <a:cs typeface="Courier New" pitchFamily="49" charset="0"/>
              </a:rPr>
              <a:t>EVENT     </a:t>
            </a:r>
            <a:r>
              <a:rPr lang="en-US" altLang="ja-JP" sz="1200" dirty="0" err="1">
                <a:solidFill>
                  <a:schemeClr val="tx1"/>
                </a:solidFill>
                <a:latin typeface="Courier New" pitchFamily="49" charset="0"/>
                <a:ea typeface="ＭＳ Ｐゴシック" pitchFamily="34" charset="-128"/>
                <a:cs typeface="Courier New" pitchFamily="49" charset="0"/>
              </a:rPr>
              <a:t>EVENT</a:t>
            </a:r>
            <a:r>
              <a:rPr lang="en-US" altLang="ja-JP" sz="1200" dirty="0">
                <a:solidFill>
                  <a:schemeClr val="tx1"/>
                </a:solidFill>
                <a:latin typeface="Courier New" pitchFamily="49" charset="0"/>
                <a:ea typeface="ＭＳ Ｐゴシック" pitchFamily="34" charset="-128"/>
                <a:cs typeface="Courier New" pitchFamily="49" charset="0"/>
              </a:rPr>
              <a:t>        VIEW      LOGIC       SEQ</a:t>
            </a:r>
          </a:p>
          <a:p>
            <a:pPr>
              <a:defRPr/>
            </a:pPr>
            <a:r>
              <a:rPr lang="en-US" altLang="ja-JP" sz="1200" dirty="0">
                <a:solidFill>
                  <a:schemeClr val="tx1"/>
                </a:solidFill>
                <a:latin typeface="Courier New" pitchFamily="49" charset="0"/>
                <a:ea typeface="ＭＳ Ｐゴシック" pitchFamily="34" charset="-128"/>
                <a:cs typeface="Courier New" pitchFamily="49" charset="0"/>
              </a:rPr>
              <a:t> DDNAME    RECORD      NUMBER      ROW        NUM *****VALUE-1******* *****VALUE-2**</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3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4 CFEC 000        522349999    522349999</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5 WRIN 007</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6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7 DTE  001        CC110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8 DTE  002        522349999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9 DTE  003        111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10 CFEC 004        111          111</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13 DTC  004        </a:t>
            </a:r>
            <a:r>
              <a:rPr lang="en-US" altLang="ja-JP" sz="1200" dirty="0" err="1">
                <a:solidFill>
                  <a:schemeClr val="tx1"/>
                </a:solidFill>
                <a:latin typeface="Courier New" pitchFamily="49" charset="0"/>
                <a:ea typeface="ＭＳ Ｐゴシック" pitchFamily="34" charset="-128"/>
                <a:cs typeface="Courier New" pitchFamily="49" charset="0"/>
              </a:rPr>
              <a:t>AssetAcct</a:t>
            </a:r>
            <a:r>
              <a:rPr lang="en-US" altLang="ja-JP" sz="1200" dirty="0">
                <a:solidFill>
                  <a:schemeClr val="tx1"/>
                </a:solidFill>
                <a:latin typeface="Courier New" pitchFamily="49" charset="0"/>
                <a:ea typeface="ＭＳ Ｐゴシック" pitchFamily="34" charset="-128"/>
                <a:cs typeface="Courier New" pitchFamily="49" charset="0"/>
              </a:rPr>
              <a:t>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14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16 DTE  005        00000088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17 CNE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18 DTE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19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21 WRDT 007</a:t>
            </a:r>
          </a:p>
        </p:txBody>
      </p:sp>
      <p:sp>
        <p:nvSpPr>
          <p:cNvPr id="35845" name="Rectangle 6">
            <a:extLst>
              <a:ext uri="{FF2B5EF4-FFF2-40B4-BE49-F238E27FC236}">
                <a16:creationId xmlns:a16="http://schemas.microsoft.com/office/drawing/2014/main" id="{A059F745-1C5F-3941-9FDD-D05DE2214F51}"/>
              </a:ext>
            </a:extLst>
          </p:cNvPr>
          <p:cNvSpPr>
            <a:spLocks noChangeArrowheads="1"/>
          </p:cNvSpPr>
          <p:nvPr/>
        </p:nvSpPr>
        <p:spPr bwMode="auto">
          <a:xfrm>
            <a:off x="3657600" y="2514600"/>
            <a:ext cx="457200" cy="35877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5846" name="Rectangle 7">
            <a:extLst>
              <a:ext uri="{FF2B5EF4-FFF2-40B4-BE49-F238E27FC236}">
                <a16:creationId xmlns:a16="http://schemas.microsoft.com/office/drawing/2014/main" id="{957163DD-75C1-6843-9ACA-0149DCB47522}"/>
              </a:ext>
            </a:extLst>
          </p:cNvPr>
          <p:cNvSpPr>
            <a:spLocks noChangeArrowheads="1"/>
          </p:cNvSpPr>
          <p:nvPr/>
        </p:nvSpPr>
        <p:spPr bwMode="auto">
          <a:xfrm>
            <a:off x="3657600" y="2860675"/>
            <a:ext cx="457200" cy="3397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5847" name="Rectangle 8">
            <a:extLst>
              <a:ext uri="{FF2B5EF4-FFF2-40B4-BE49-F238E27FC236}">
                <a16:creationId xmlns:a16="http://schemas.microsoft.com/office/drawing/2014/main" id="{BD4317A5-63DC-0F41-8ABE-D02541F116F4}"/>
              </a:ext>
            </a:extLst>
          </p:cNvPr>
          <p:cNvSpPr>
            <a:spLocks noChangeArrowheads="1"/>
          </p:cNvSpPr>
          <p:nvPr/>
        </p:nvSpPr>
        <p:spPr bwMode="auto">
          <a:xfrm>
            <a:off x="3657600" y="3502025"/>
            <a:ext cx="457200" cy="3397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5848" name="Rectangle 8">
            <a:extLst>
              <a:ext uri="{FF2B5EF4-FFF2-40B4-BE49-F238E27FC236}">
                <a16:creationId xmlns:a16="http://schemas.microsoft.com/office/drawing/2014/main" id="{04370B69-258A-BC48-A08E-1EBB3EBF8228}"/>
              </a:ext>
            </a:extLst>
          </p:cNvPr>
          <p:cNvSpPr>
            <a:spLocks noChangeArrowheads="1"/>
          </p:cNvSpPr>
          <p:nvPr/>
        </p:nvSpPr>
        <p:spPr bwMode="auto">
          <a:xfrm>
            <a:off x="5486400" y="3190875"/>
            <a:ext cx="838200" cy="3397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5849" name="Line 7">
            <a:extLst>
              <a:ext uri="{FF2B5EF4-FFF2-40B4-BE49-F238E27FC236}">
                <a16:creationId xmlns:a16="http://schemas.microsoft.com/office/drawing/2014/main" id="{9097E693-006E-C048-820B-287394A33923}"/>
              </a:ext>
            </a:extLst>
          </p:cNvPr>
          <p:cNvSpPr>
            <a:spLocks noChangeShapeType="1"/>
          </p:cNvSpPr>
          <p:nvPr/>
        </p:nvSpPr>
        <p:spPr bwMode="auto">
          <a:xfrm flipH="1" flipV="1">
            <a:off x="5878513" y="3530600"/>
            <a:ext cx="0" cy="719138"/>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10" name="Text Box 15">
            <a:extLst>
              <a:ext uri="{FF2B5EF4-FFF2-40B4-BE49-F238E27FC236}">
                <a16:creationId xmlns:a16="http://schemas.microsoft.com/office/drawing/2014/main" id="{E084688A-369A-6C4B-8240-03B4746877FB}"/>
              </a:ext>
            </a:extLst>
          </p:cNvPr>
          <p:cNvSpPr txBox="1">
            <a:spLocks noChangeArrowheads="1"/>
          </p:cNvSpPr>
          <p:nvPr/>
        </p:nvSpPr>
        <p:spPr bwMode="auto">
          <a:xfrm>
            <a:off x="5129213" y="4249738"/>
            <a:ext cx="1500187" cy="59055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lgn="ctr">
              <a:defRPr/>
            </a:pPr>
            <a:r>
              <a:rPr lang="en-US" altLang="en-US" sz="1800" dirty="0">
                <a:latin typeface="Arial" charset="0"/>
              </a:rPr>
              <a:t>Unprintable</a:t>
            </a:r>
          </a:p>
          <a:p>
            <a:pPr algn="ctr">
              <a:defRPr/>
            </a:pPr>
            <a:r>
              <a:rPr lang="en-US" altLang="en-US" sz="1800" dirty="0">
                <a:latin typeface="Arial" charset="0"/>
              </a:rPr>
              <a:t>Data</a:t>
            </a:r>
          </a:p>
        </p:txBody>
      </p:sp>
      <p:pic>
        <p:nvPicPr>
          <p:cNvPr id="2" name="Online Media 1" descr="Recorded Sound">
            <a:hlinkClick r:id="" action="ppaction://media"/>
            <a:extLst>
              <a:ext uri="{FF2B5EF4-FFF2-40B4-BE49-F238E27FC236}">
                <a16:creationId xmlns:a16="http://schemas.microsoft.com/office/drawing/2014/main" id="{70732CEB-25E3-554E-8E19-50B6077ED34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365250" y="295433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0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9">
            <a:extLst>
              <a:ext uri="{FF2B5EF4-FFF2-40B4-BE49-F238E27FC236}">
                <a16:creationId xmlns:a16="http://schemas.microsoft.com/office/drawing/2014/main" id="{78B35A41-A6C6-7240-BB29-DC2064B3BF14}"/>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BCB88CE2-6482-4A43-AC11-D819A654FC20}" type="slidenum">
              <a:rPr lang="en-AU" altLang="en-US" sz="1400">
                <a:solidFill>
                  <a:schemeClr val="hlink"/>
                </a:solidFill>
              </a:rPr>
              <a:pPr>
                <a:spcAft>
                  <a:spcPct val="0"/>
                </a:spcAft>
                <a:buClrTx/>
                <a:buFontTx/>
                <a:buNone/>
              </a:pPr>
              <a:t>34</a:t>
            </a:fld>
            <a:endParaRPr lang="en-AU" altLang="en-US" sz="1400">
              <a:solidFill>
                <a:schemeClr val="hlink"/>
              </a:solidFill>
            </a:endParaRPr>
          </a:p>
        </p:txBody>
      </p:sp>
      <p:sp>
        <p:nvSpPr>
          <p:cNvPr id="36867" name="Rectangle 2">
            <a:extLst>
              <a:ext uri="{FF2B5EF4-FFF2-40B4-BE49-F238E27FC236}">
                <a16:creationId xmlns:a16="http://schemas.microsoft.com/office/drawing/2014/main" id="{A9AF166D-84E3-9746-A555-11B9989F2988}"/>
              </a:ext>
            </a:extLst>
          </p:cNvPr>
          <p:cNvSpPr>
            <a:spLocks noGrp="1" noChangeArrowheads="1"/>
          </p:cNvSpPr>
          <p:nvPr>
            <p:ph type="title" idx="4294967295"/>
          </p:nvPr>
        </p:nvSpPr>
        <p:spPr>
          <a:noFill/>
        </p:spPr>
        <p:txBody>
          <a:bodyPr/>
          <a:lstStyle/>
          <a:p>
            <a:pPr eaLnBrk="1" hangingPunct="1"/>
            <a:r>
              <a:rPr lang="en-US" altLang="en-US"/>
              <a:t>Trace Input Record 1 Write Functions</a:t>
            </a:r>
          </a:p>
        </p:txBody>
      </p:sp>
      <p:sp>
        <p:nvSpPr>
          <p:cNvPr id="1911811" name="Rectangle 3">
            <a:extLst>
              <a:ext uri="{FF2B5EF4-FFF2-40B4-BE49-F238E27FC236}">
                <a16:creationId xmlns:a16="http://schemas.microsoft.com/office/drawing/2014/main" id="{8EDB0E0F-5843-AE42-A33B-BC14CB69305F}"/>
              </a:ext>
            </a:extLst>
          </p:cNvPr>
          <p:cNvSpPr>
            <a:spLocks noChangeArrowheads="1"/>
          </p:cNvSpPr>
          <p:nvPr/>
        </p:nvSpPr>
        <p:spPr bwMode="auto">
          <a:xfrm>
            <a:off x="228600" y="1008063"/>
            <a:ext cx="8915400" cy="2898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defRPr/>
            </a:pPr>
            <a:r>
              <a:rPr lang="en-US" altLang="ja-JP" sz="1200" dirty="0">
                <a:latin typeface="Courier New" pitchFamily="49" charset="0"/>
                <a:ea typeface="ＭＳ Ｐゴシック" pitchFamily="34" charset="-128"/>
                <a:cs typeface="Courier New" pitchFamily="49" charset="0"/>
              </a:rPr>
              <a:t> </a:t>
            </a:r>
            <a:r>
              <a:rPr lang="en-US" altLang="ja-JP" sz="1200" dirty="0">
                <a:solidFill>
                  <a:schemeClr val="tx1"/>
                </a:solidFill>
                <a:latin typeface="Courier New" pitchFamily="49" charset="0"/>
                <a:ea typeface="ＭＳ Ｐゴシック" pitchFamily="34" charset="-128"/>
                <a:cs typeface="Courier New" pitchFamily="49" charset="0"/>
              </a:rPr>
              <a:t>EVENT     </a:t>
            </a:r>
            <a:r>
              <a:rPr lang="en-US" altLang="ja-JP" sz="1200" dirty="0" err="1">
                <a:solidFill>
                  <a:schemeClr val="tx1"/>
                </a:solidFill>
                <a:latin typeface="Courier New" pitchFamily="49" charset="0"/>
                <a:ea typeface="ＭＳ Ｐゴシック" pitchFamily="34" charset="-128"/>
                <a:cs typeface="Courier New" pitchFamily="49" charset="0"/>
              </a:rPr>
              <a:t>EVENT</a:t>
            </a:r>
            <a:r>
              <a:rPr lang="en-US" altLang="ja-JP" sz="1200" dirty="0">
                <a:solidFill>
                  <a:schemeClr val="tx1"/>
                </a:solidFill>
                <a:latin typeface="Courier New" pitchFamily="49" charset="0"/>
                <a:ea typeface="ＭＳ Ｐゴシック" pitchFamily="34" charset="-128"/>
                <a:cs typeface="Courier New" pitchFamily="49" charset="0"/>
              </a:rPr>
              <a:t>        VIEW      LOGIC       SEQ</a:t>
            </a:r>
          </a:p>
          <a:p>
            <a:pPr>
              <a:defRPr/>
            </a:pPr>
            <a:r>
              <a:rPr lang="en-US" altLang="ja-JP" sz="1200" dirty="0">
                <a:solidFill>
                  <a:schemeClr val="tx1"/>
                </a:solidFill>
                <a:latin typeface="Courier New" pitchFamily="49" charset="0"/>
                <a:ea typeface="ＭＳ Ｐゴシック" pitchFamily="34" charset="-128"/>
                <a:cs typeface="Courier New" pitchFamily="49" charset="0"/>
              </a:rPr>
              <a:t> DDNAME    RECORD      NUMBER      ROW        NUM *****VALUE-1******* *****VALUE-2**</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3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4 CFEC 000        522349999    522349999</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3261 LT:      5 WRIN 007</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6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7 DTE  001        CC110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8 DTE  002        522349999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9 DTE  003        111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10 CFEC 004        111          111</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13 DTC  004        </a:t>
            </a:r>
            <a:r>
              <a:rPr lang="en-US" altLang="ja-JP" sz="1200" dirty="0" err="1">
                <a:solidFill>
                  <a:schemeClr val="tx1"/>
                </a:solidFill>
                <a:latin typeface="Courier New" pitchFamily="49" charset="0"/>
                <a:ea typeface="ＭＳ Ｐゴシック" pitchFamily="34" charset="-128"/>
                <a:cs typeface="Courier New" pitchFamily="49" charset="0"/>
              </a:rPr>
              <a:t>AssetAcct</a:t>
            </a:r>
            <a:r>
              <a:rPr lang="en-US" altLang="ja-JP" sz="1200" dirty="0">
                <a:solidFill>
                  <a:schemeClr val="tx1"/>
                </a:solidFill>
                <a:latin typeface="Courier New" pitchFamily="49" charset="0"/>
                <a:ea typeface="ＭＳ Ｐゴシック" pitchFamily="34" charset="-128"/>
                <a:cs typeface="Courier New" pitchFamily="49" charset="0"/>
              </a:rPr>
              <a:t>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14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16 DTE  005        00000088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17 CNE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18 DTE  006           p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19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1 V:   3262 LT:     21 WRDT 007</a:t>
            </a:r>
          </a:p>
        </p:txBody>
      </p:sp>
      <p:sp>
        <p:nvSpPr>
          <p:cNvPr id="36869" name="Rectangle 4">
            <a:extLst>
              <a:ext uri="{FF2B5EF4-FFF2-40B4-BE49-F238E27FC236}">
                <a16:creationId xmlns:a16="http://schemas.microsoft.com/office/drawing/2014/main" id="{16EB691F-D159-8F47-804C-2FDD8264F2B9}"/>
              </a:ext>
            </a:extLst>
          </p:cNvPr>
          <p:cNvSpPr>
            <a:spLocks noChangeArrowheads="1"/>
          </p:cNvSpPr>
          <p:nvPr/>
        </p:nvSpPr>
        <p:spPr bwMode="auto">
          <a:xfrm>
            <a:off x="4038600" y="1676400"/>
            <a:ext cx="457200" cy="1873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70" name="Rectangle 7">
            <a:extLst>
              <a:ext uri="{FF2B5EF4-FFF2-40B4-BE49-F238E27FC236}">
                <a16:creationId xmlns:a16="http://schemas.microsoft.com/office/drawing/2014/main" id="{53E7BBF7-CF82-D34E-B637-D1D07170BCF6}"/>
              </a:ext>
            </a:extLst>
          </p:cNvPr>
          <p:cNvSpPr>
            <a:spLocks noChangeArrowheads="1"/>
          </p:cNvSpPr>
          <p:nvPr/>
        </p:nvSpPr>
        <p:spPr bwMode="auto">
          <a:xfrm>
            <a:off x="4049713" y="3687763"/>
            <a:ext cx="457200" cy="1873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71" name="Rectangle 34">
            <a:extLst>
              <a:ext uri="{FF2B5EF4-FFF2-40B4-BE49-F238E27FC236}">
                <a16:creationId xmlns:a16="http://schemas.microsoft.com/office/drawing/2014/main" id="{DD0300CC-7381-2B47-8343-C6173904FE45}"/>
              </a:ext>
            </a:extLst>
          </p:cNvPr>
          <p:cNvSpPr>
            <a:spLocks noChangeArrowheads="1"/>
          </p:cNvSpPr>
          <p:nvPr/>
        </p:nvSpPr>
        <p:spPr bwMode="auto">
          <a:xfrm>
            <a:off x="6718300" y="4419600"/>
            <a:ext cx="2425700" cy="508000"/>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CC110522349999111AssetAcct...p.</a:t>
            </a:r>
          </a:p>
        </p:txBody>
      </p:sp>
      <p:sp>
        <p:nvSpPr>
          <p:cNvPr id="8" name="Text Box 40">
            <a:extLst>
              <a:ext uri="{FF2B5EF4-FFF2-40B4-BE49-F238E27FC236}">
                <a16:creationId xmlns:a16="http://schemas.microsoft.com/office/drawing/2014/main" id="{DE733A03-39FC-474C-BC65-8AE68B4A58A2}"/>
              </a:ext>
            </a:extLst>
          </p:cNvPr>
          <p:cNvSpPr txBox="1">
            <a:spLocks noChangeArrowheads="1"/>
          </p:cNvSpPr>
          <p:nvPr/>
        </p:nvSpPr>
        <p:spPr bwMode="auto">
          <a:xfrm>
            <a:off x="2771775" y="4686300"/>
            <a:ext cx="3552825" cy="34131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defPPr>
              <a:defRPr lang="en-US"/>
            </a:defPPr>
            <a:lvl1pPr>
              <a:defRPr>
                <a:latin typeface="Arial" charset="0"/>
              </a:defRPr>
            </a:lvl1pPr>
          </a:lstStyle>
          <a:p>
            <a:pPr>
              <a:defRPr/>
            </a:pPr>
            <a:r>
              <a:rPr lang="en-US" altLang="en-US" sz="1800" dirty="0"/>
              <a:t>Output Record 2 for Extract View</a:t>
            </a:r>
          </a:p>
        </p:txBody>
      </p:sp>
      <p:grpSp>
        <p:nvGrpSpPr>
          <p:cNvPr id="36873" name="Group 46">
            <a:extLst>
              <a:ext uri="{FF2B5EF4-FFF2-40B4-BE49-F238E27FC236}">
                <a16:creationId xmlns:a16="http://schemas.microsoft.com/office/drawing/2014/main" id="{83C7C9B5-5867-F24F-8A05-0F4A8F17A271}"/>
              </a:ext>
            </a:extLst>
          </p:cNvPr>
          <p:cNvGrpSpPr>
            <a:grpSpLocks/>
          </p:cNvGrpSpPr>
          <p:nvPr/>
        </p:nvGrpSpPr>
        <p:grpSpPr bwMode="auto">
          <a:xfrm>
            <a:off x="165100" y="4191000"/>
            <a:ext cx="2273300" cy="1104900"/>
            <a:chOff x="104" y="1416"/>
            <a:chExt cx="1432" cy="696"/>
          </a:xfrm>
        </p:grpSpPr>
        <p:sp>
          <p:nvSpPr>
            <p:cNvPr id="36908" name="Rectangle 9">
              <a:extLst>
                <a:ext uri="{FF2B5EF4-FFF2-40B4-BE49-F238E27FC236}">
                  <a16:creationId xmlns:a16="http://schemas.microsoft.com/office/drawing/2014/main" id="{3583AA6C-4F97-0745-9635-9C7D4F31FB40}"/>
                </a:ext>
              </a:extLst>
            </p:cNvPr>
            <p:cNvSpPr>
              <a:spLocks noChangeArrowheads="1"/>
            </p:cNvSpPr>
            <p:nvPr/>
          </p:nvSpPr>
          <p:spPr bwMode="auto">
            <a:xfrm>
              <a:off x="104" y="1416"/>
              <a:ext cx="1432" cy="408"/>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522349731CC21812100000076a.îø.</a:t>
              </a:r>
            </a:p>
          </p:txBody>
        </p:sp>
        <p:sp>
          <p:nvSpPr>
            <p:cNvPr id="36909" name="AutoShape 22">
              <a:extLst>
                <a:ext uri="{FF2B5EF4-FFF2-40B4-BE49-F238E27FC236}">
                  <a16:creationId xmlns:a16="http://schemas.microsoft.com/office/drawing/2014/main" id="{73B43BDD-2E8B-874D-9081-1F4FD70902DE}"/>
                </a:ext>
              </a:extLst>
            </p:cNvPr>
            <p:cNvSpPr>
              <a:spLocks/>
            </p:cNvSpPr>
            <p:nvPr/>
          </p:nvSpPr>
          <p:spPr bwMode="auto">
            <a:xfrm rot="5400000">
              <a:off x="319" y="1644"/>
              <a:ext cx="77" cy="383"/>
            </a:xfrm>
            <a:prstGeom prst="rightBrace">
              <a:avLst>
                <a:gd name="adj1" fmla="val 41450"/>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910" name="AutoShape 23">
              <a:extLst>
                <a:ext uri="{FF2B5EF4-FFF2-40B4-BE49-F238E27FC236}">
                  <a16:creationId xmlns:a16="http://schemas.microsoft.com/office/drawing/2014/main" id="{DD1ECB6B-9425-124E-9AA8-D25D19C7AC5E}"/>
                </a:ext>
              </a:extLst>
            </p:cNvPr>
            <p:cNvSpPr>
              <a:spLocks/>
            </p:cNvSpPr>
            <p:nvPr/>
          </p:nvSpPr>
          <p:spPr bwMode="auto">
            <a:xfrm rot="5400000">
              <a:off x="618" y="1728"/>
              <a:ext cx="77" cy="215"/>
            </a:xfrm>
            <a:prstGeom prst="rightBrace">
              <a:avLst>
                <a:gd name="adj1" fmla="val 2326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911" name="AutoShape 24">
              <a:extLst>
                <a:ext uri="{FF2B5EF4-FFF2-40B4-BE49-F238E27FC236}">
                  <a16:creationId xmlns:a16="http://schemas.microsoft.com/office/drawing/2014/main" id="{F484C56A-FFAC-FA4A-BBFF-3F33E0610A47}"/>
                </a:ext>
              </a:extLst>
            </p:cNvPr>
            <p:cNvSpPr>
              <a:spLocks/>
            </p:cNvSpPr>
            <p:nvPr/>
          </p:nvSpPr>
          <p:spPr bwMode="auto">
            <a:xfrm rot="5400000">
              <a:off x="791" y="1774"/>
              <a:ext cx="77" cy="123"/>
            </a:xfrm>
            <a:prstGeom prst="rightBrace">
              <a:avLst>
                <a:gd name="adj1" fmla="val 1331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912" name="AutoShape 25">
              <a:extLst>
                <a:ext uri="{FF2B5EF4-FFF2-40B4-BE49-F238E27FC236}">
                  <a16:creationId xmlns:a16="http://schemas.microsoft.com/office/drawing/2014/main" id="{79BDF878-F66E-8F4A-B07E-177393B024AB}"/>
                </a:ext>
              </a:extLst>
            </p:cNvPr>
            <p:cNvSpPr>
              <a:spLocks/>
            </p:cNvSpPr>
            <p:nvPr/>
          </p:nvSpPr>
          <p:spPr bwMode="auto">
            <a:xfrm rot="5400000">
              <a:off x="1027" y="1666"/>
              <a:ext cx="77" cy="339"/>
            </a:xfrm>
            <a:prstGeom prst="rightBrace">
              <a:avLst>
                <a:gd name="adj1" fmla="val 3668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913" name="AutoShape 26">
              <a:extLst>
                <a:ext uri="{FF2B5EF4-FFF2-40B4-BE49-F238E27FC236}">
                  <a16:creationId xmlns:a16="http://schemas.microsoft.com/office/drawing/2014/main" id="{6448A71E-89BB-8949-B663-72A16AB5E55B}"/>
                </a:ext>
              </a:extLst>
            </p:cNvPr>
            <p:cNvSpPr>
              <a:spLocks/>
            </p:cNvSpPr>
            <p:nvPr/>
          </p:nvSpPr>
          <p:spPr bwMode="auto">
            <a:xfrm rot="5400000">
              <a:off x="1303" y="1731"/>
              <a:ext cx="77" cy="209"/>
            </a:xfrm>
            <a:prstGeom prst="rightBrace">
              <a:avLst>
                <a:gd name="adj1" fmla="val 2261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914" name="Text Box 27">
              <a:extLst>
                <a:ext uri="{FF2B5EF4-FFF2-40B4-BE49-F238E27FC236}">
                  <a16:creationId xmlns:a16="http://schemas.microsoft.com/office/drawing/2014/main" id="{6F71AC05-F456-1744-AC1A-7C9CEC85ED78}"/>
                </a:ext>
              </a:extLst>
            </p:cNvPr>
            <p:cNvSpPr txBox="1">
              <a:spLocks noChangeArrowheads="1"/>
            </p:cNvSpPr>
            <p:nvPr/>
          </p:nvSpPr>
          <p:spPr bwMode="auto">
            <a:xfrm>
              <a:off x="200" y="1876"/>
              <a:ext cx="296"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Legal</a:t>
              </a:r>
            </a:p>
            <a:p>
              <a:pPr algn="ctr" eaLnBrk="1" hangingPunct="1">
                <a:lnSpc>
                  <a:spcPct val="100000"/>
                </a:lnSpc>
                <a:spcAft>
                  <a:spcPct val="0"/>
                </a:spcAft>
                <a:buClrTx/>
                <a:buFontTx/>
                <a:buNone/>
              </a:pPr>
              <a:r>
                <a:rPr lang="en-US" altLang="en-US" sz="900">
                  <a:cs typeface="Courier New" panose="02070309020205020404" pitchFamily="49" charset="0"/>
                </a:rPr>
                <a:t>Entity</a:t>
              </a:r>
            </a:p>
          </p:txBody>
        </p:sp>
        <p:sp>
          <p:nvSpPr>
            <p:cNvPr id="36915" name="Text Box 28">
              <a:extLst>
                <a:ext uri="{FF2B5EF4-FFF2-40B4-BE49-F238E27FC236}">
                  <a16:creationId xmlns:a16="http://schemas.microsoft.com/office/drawing/2014/main" id="{BC926F59-18F9-7145-B3A2-ACFB1BB315CB}"/>
                </a:ext>
              </a:extLst>
            </p:cNvPr>
            <p:cNvSpPr txBox="1">
              <a:spLocks noChangeArrowheads="1"/>
            </p:cNvSpPr>
            <p:nvPr/>
          </p:nvSpPr>
          <p:spPr bwMode="auto">
            <a:xfrm>
              <a:off x="469" y="1882"/>
              <a:ext cx="332"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Cost</a:t>
              </a:r>
            </a:p>
            <a:p>
              <a:pPr algn="ctr" eaLnBrk="1" hangingPunct="1">
                <a:lnSpc>
                  <a:spcPct val="100000"/>
                </a:lnSpc>
                <a:spcAft>
                  <a:spcPct val="0"/>
                </a:spcAft>
                <a:buClrTx/>
                <a:buFontTx/>
                <a:buNone/>
              </a:pPr>
              <a:r>
                <a:rPr lang="en-US" altLang="en-US" sz="900">
                  <a:cs typeface="Courier New" panose="02070309020205020404" pitchFamily="49" charset="0"/>
                </a:rPr>
                <a:t>Centre</a:t>
              </a:r>
            </a:p>
          </p:txBody>
        </p:sp>
        <p:sp>
          <p:nvSpPr>
            <p:cNvPr id="36916" name="Text Box 29">
              <a:extLst>
                <a:ext uri="{FF2B5EF4-FFF2-40B4-BE49-F238E27FC236}">
                  <a16:creationId xmlns:a16="http://schemas.microsoft.com/office/drawing/2014/main" id="{8E6DA35B-1A23-4643-94DE-C89693AF05BE}"/>
                </a:ext>
              </a:extLst>
            </p:cNvPr>
            <p:cNvSpPr txBox="1">
              <a:spLocks noChangeArrowheads="1"/>
            </p:cNvSpPr>
            <p:nvPr/>
          </p:nvSpPr>
          <p:spPr bwMode="auto">
            <a:xfrm>
              <a:off x="706" y="1873"/>
              <a:ext cx="276"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a:t>
              </a:r>
            </a:p>
          </p:txBody>
        </p:sp>
        <p:sp>
          <p:nvSpPr>
            <p:cNvPr id="36917" name="Text Box 30">
              <a:extLst>
                <a:ext uri="{FF2B5EF4-FFF2-40B4-BE49-F238E27FC236}">
                  <a16:creationId xmlns:a16="http://schemas.microsoft.com/office/drawing/2014/main" id="{A44D3B05-5340-854A-A4E7-4BBF42FB428C}"/>
                </a:ext>
              </a:extLst>
            </p:cNvPr>
            <p:cNvSpPr txBox="1">
              <a:spLocks noChangeArrowheads="1"/>
            </p:cNvSpPr>
            <p:nvPr/>
          </p:nvSpPr>
          <p:spPr bwMode="auto">
            <a:xfrm>
              <a:off x="912" y="1873"/>
              <a:ext cx="308"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Count</a:t>
              </a:r>
            </a:p>
          </p:txBody>
        </p:sp>
        <p:sp>
          <p:nvSpPr>
            <p:cNvPr id="36918" name="Text Box 31">
              <a:extLst>
                <a:ext uri="{FF2B5EF4-FFF2-40B4-BE49-F238E27FC236}">
                  <a16:creationId xmlns:a16="http://schemas.microsoft.com/office/drawing/2014/main" id="{3D7EB060-69C8-E042-B0D7-C0B45CD42168}"/>
                </a:ext>
              </a:extLst>
            </p:cNvPr>
            <p:cNvSpPr txBox="1">
              <a:spLocks noChangeArrowheads="1"/>
            </p:cNvSpPr>
            <p:nvPr/>
          </p:nvSpPr>
          <p:spPr bwMode="auto">
            <a:xfrm>
              <a:off x="1156" y="1872"/>
              <a:ext cx="364"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Amount</a:t>
              </a:r>
            </a:p>
          </p:txBody>
        </p:sp>
      </p:grpSp>
      <p:grpSp>
        <p:nvGrpSpPr>
          <p:cNvPr id="36874" name="Group 20">
            <a:extLst>
              <a:ext uri="{FF2B5EF4-FFF2-40B4-BE49-F238E27FC236}">
                <a16:creationId xmlns:a16="http://schemas.microsoft.com/office/drawing/2014/main" id="{AC0C1418-96AE-4F49-A45E-DE6F2913751B}"/>
              </a:ext>
            </a:extLst>
          </p:cNvPr>
          <p:cNvGrpSpPr>
            <a:grpSpLocks/>
          </p:cNvGrpSpPr>
          <p:nvPr/>
        </p:nvGrpSpPr>
        <p:grpSpPr bwMode="auto">
          <a:xfrm>
            <a:off x="685800" y="5251450"/>
            <a:ext cx="7986713" cy="768350"/>
            <a:chOff x="387350" y="5148264"/>
            <a:chExt cx="7986237" cy="1230881"/>
          </a:xfrm>
        </p:grpSpPr>
        <p:sp>
          <p:nvSpPr>
            <p:cNvPr id="36903" name="AutoShape 9">
              <a:extLst>
                <a:ext uri="{FF2B5EF4-FFF2-40B4-BE49-F238E27FC236}">
                  <a16:creationId xmlns:a16="http://schemas.microsoft.com/office/drawing/2014/main" id="{A3A4CB02-7AA1-774B-874E-E66D651BFA6E}"/>
                </a:ext>
              </a:extLst>
            </p:cNvPr>
            <p:cNvSpPr>
              <a:spLocks noChangeArrowheads="1"/>
            </p:cNvSpPr>
            <p:nvPr/>
          </p:nvSpPr>
          <p:spPr bwMode="auto">
            <a:xfrm>
              <a:off x="1835151" y="5278439"/>
              <a:ext cx="1568450" cy="500063"/>
            </a:xfrm>
            <a:prstGeom prst="rightArrow">
              <a:avLst>
                <a:gd name="adj1" fmla="val 50000"/>
                <a:gd name="adj2" fmla="val 34443"/>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36904" name="AutoShape 10">
              <a:extLst>
                <a:ext uri="{FF2B5EF4-FFF2-40B4-BE49-F238E27FC236}">
                  <a16:creationId xmlns:a16="http://schemas.microsoft.com/office/drawing/2014/main" id="{580540AE-1C9B-8E46-8AB4-312890E0053C}"/>
                </a:ext>
              </a:extLst>
            </p:cNvPr>
            <p:cNvSpPr>
              <a:spLocks noChangeArrowheads="1"/>
            </p:cNvSpPr>
            <p:nvPr/>
          </p:nvSpPr>
          <p:spPr bwMode="auto">
            <a:xfrm>
              <a:off x="5278438" y="5278439"/>
              <a:ext cx="1509712" cy="500063"/>
            </a:xfrm>
            <a:prstGeom prst="rightArrow">
              <a:avLst>
                <a:gd name="adj1" fmla="val 50000"/>
                <a:gd name="adj2" fmla="val 34439"/>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24" name="Rectangle 12">
              <a:extLst>
                <a:ext uri="{FF2B5EF4-FFF2-40B4-BE49-F238E27FC236}">
                  <a16:creationId xmlns:a16="http://schemas.microsoft.com/office/drawing/2014/main" id="{5535B26D-0981-B94D-86DE-BA1F7CA0DF60}"/>
                </a:ext>
              </a:extLst>
            </p:cNvPr>
            <p:cNvSpPr>
              <a:spLocks noChangeArrowheads="1"/>
            </p:cNvSpPr>
            <p:nvPr/>
          </p:nvSpPr>
          <p:spPr bwMode="auto">
            <a:xfrm>
              <a:off x="3663755" y="5148264"/>
              <a:ext cx="1447714" cy="1230881"/>
            </a:xfrm>
            <a:prstGeom prst="rect">
              <a:avLst/>
            </a:prstGeom>
            <a:noFill/>
            <a:ln w="9525" algn="ctr">
              <a:solidFill>
                <a:schemeClr val="tx1"/>
              </a:solidFill>
              <a:miter lim="800000"/>
              <a:headEnd/>
              <a:tailEnd/>
            </a:ln>
            <a:effectLst>
              <a:prstShdw prst="shdw17" dist="17961" dir="2700000">
                <a:schemeClr val="tx1">
                  <a:gamma/>
                  <a:shade val="60000"/>
                  <a:invGamma/>
                </a:schemeClr>
              </a:prstShdw>
            </a:effectLst>
            <a:extLst>
              <a:ext uri="{909E8E84-426E-40DD-AFC4-6F175D3DCCD1}">
                <a14:hiddenFill xmlns:a14="http://schemas.microsoft.com/office/drawing/2010/main">
                  <a:solidFill>
                    <a:schemeClr val="accent1"/>
                  </a:solidFill>
                </a14:hiddenFill>
              </a:ext>
            </a:extLst>
          </p:spPr>
          <p:txBody>
            <a:bodyPr wrap="none" anchor="ctr"/>
            <a:lstStyle/>
            <a:p>
              <a:pPr algn="ctr">
                <a:defRPr/>
              </a:pPr>
              <a:r>
                <a:rPr lang="en-US" sz="1800">
                  <a:solidFill>
                    <a:schemeClr val="tx1"/>
                  </a:solidFill>
                </a:rPr>
                <a:t>GVBMR95</a:t>
              </a:r>
            </a:p>
          </p:txBody>
        </p:sp>
        <p:sp>
          <p:nvSpPr>
            <p:cNvPr id="25" name="Text Box 48">
              <a:extLst>
                <a:ext uri="{FF2B5EF4-FFF2-40B4-BE49-F238E27FC236}">
                  <a16:creationId xmlns:a16="http://schemas.microsoft.com/office/drawing/2014/main" id="{7ECBCF17-A092-6449-84A1-1B1A5E9CB690}"/>
                </a:ext>
              </a:extLst>
            </p:cNvPr>
            <p:cNvSpPr txBox="1">
              <a:spLocks noChangeArrowheads="1"/>
            </p:cNvSpPr>
            <p:nvPr/>
          </p:nvSpPr>
          <p:spPr bwMode="auto">
            <a:xfrm>
              <a:off x="387350" y="5326284"/>
              <a:ext cx="1211191" cy="546776"/>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Event File</a:t>
              </a:r>
            </a:p>
          </p:txBody>
        </p:sp>
        <p:sp>
          <p:nvSpPr>
            <p:cNvPr id="26" name="Text Box 49">
              <a:extLst>
                <a:ext uri="{FF2B5EF4-FFF2-40B4-BE49-F238E27FC236}">
                  <a16:creationId xmlns:a16="http://schemas.microsoft.com/office/drawing/2014/main" id="{13816CF0-9826-B044-8ACB-1755AC404AE4}"/>
                </a:ext>
              </a:extLst>
            </p:cNvPr>
            <p:cNvSpPr txBox="1">
              <a:spLocks noChangeArrowheads="1"/>
            </p:cNvSpPr>
            <p:nvPr/>
          </p:nvSpPr>
          <p:spPr bwMode="auto">
            <a:xfrm>
              <a:off x="7035404" y="5262706"/>
              <a:ext cx="1338183" cy="546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Extract File</a:t>
              </a:r>
            </a:p>
          </p:txBody>
        </p:sp>
      </p:grpSp>
      <p:sp>
        <p:nvSpPr>
          <p:cNvPr id="36875" name="Line 7">
            <a:extLst>
              <a:ext uri="{FF2B5EF4-FFF2-40B4-BE49-F238E27FC236}">
                <a16:creationId xmlns:a16="http://schemas.microsoft.com/office/drawing/2014/main" id="{E25DCD4C-3A0C-5E48-A0E1-B21B38C38090}"/>
              </a:ext>
            </a:extLst>
          </p:cNvPr>
          <p:cNvSpPr>
            <a:spLocks noChangeShapeType="1"/>
          </p:cNvSpPr>
          <p:nvPr/>
        </p:nvSpPr>
        <p:spPr bwMode="auto">
          <a:xfrm flipH="1">
            <a:off x="2470150" y="4471988"/>
            <a:ext cx="333375" cy="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28" name="Text Box 15">
            <a:extLst>
              <a:ext uri="{FF2B5EF4-FFF2-40B4-BE49-F238E27FC236}">
                <a16:creationId xmlns:a16="http://schemas.microsoft.com/office/drawing/2014/main" id="{6FEAFB18-8F9F-084F-A60B-E155002CB355}"/>
              </a:ext>
            </a:extLst>
          </p:cNvPr>
          <p:cNvSpPr txBox="1">
            <a:spLocks noChangeArrowheads="1"/>
          </p:cNvSpPr>
          <p:nvPr/>
        </p:nvSpPr>
        <p:spPr bwMode="auto">
          <a:xfrm>
            <a:off x="2787650" y="4249738"/>
            <a:ext cx="1698625" cy="341312"/>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sz="1800" dirty="0">
                <a:latin typeface="Arial" charset="0"/>
              </a:rPr>
              <a:t>Input Record 1</a:t>
            </a:r>
          </a:p>
        </p:txBody>
      </p:sp>
      <p:sp>
        <p:nvSpPr>
          <p:cNvPr id="36877" name="Line 7">
            <a:extLst>
              <a:ext uri="{FF2B5EF4-FFF2-40B4-BE49-F238E27FC236}">
                <a16:creationId xmlns:a16="http://schemas.microsoft.com/office/drawing/2014/main" id="{33B24ADB-175D-5446-8485-FBA728DA8274}"/>
              </a:ext>
            </a:extLst>
          </p:cNvPr>
          <p:cNvSpPr>
            <a:spLocks noChangeShapeType="1"/>
          </p:cNvSpPr>
          <p:nvPr/>
        </p:nvSpPr>
        <p:spPr bwMode="auto">
          <a:xfrm flipV="1">
            <a:off x="6245225" y="4838700"/>
            <a:ext cx="460375" cy="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36878" name="Rectangle 7">
            <a:extLst>
              <a:ext uri="{FF2B5EF4-FFF2-40B4-BE49-F238E27FC236}">
                <a16:creationId xmlns:a16="http://schemas.microsoft.com/office/drawing/2014/main" id="{86F39950-A91D-A147-BB56-D534CADA6120}"/>
              </a:ext>
            </a:extLst>
          </p:cNvPr>
          <p:cNvSpPr>
            <a:spLocks noChangeArrowheads="1"/>
          </p:cNvSpPr>
          <p:nvPr/>
        </p:nvSpPr>
        <p:spPr bwMode="auto">
          <a:xfrm>
            <a:off x="6781800" y="4724400"/>
            <a:ext cx="393700"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79" name="Rectangle 7">
            <a:extLst>
              <a:ext uri="{FF2B5EF4-FFF2-40B4-BE49-F238E27FC236}">
                <a16:creationId xmlns:a16="http://schemas.microsoft.com/office/drawing/2014/main" id="{C7DA95F7-E985-A84E-8772-87CE91613B8D}"/>
              </a:ext>
            </a:extLst>
          </p:cNvPr>
          <p:cNvSpPr>
            <a:spLocks noChangeArrowheads="1"/>
          </p:cNvSpPr>
          <p:nvPr/>
        </p:nvSpPr>
        <p:spPr bwMode="auto">
          <a:xfrm>
            <a:off x="7150100" y="47117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80" name="Rectangle 7">
            <a:extLst>
              <a:ext uri="{FF2B5EF4-FFF2-40B4-BE49-F238E27FC236}">
                <a16:creationId xmlns:a16="http://schemas.microsoft.com/office/drawing/2014/main" id="{29B887F6-60A4-3047-BAE1-2D0FD4528646}"/>
              </a:ext>
            </a:extLst>
          </p:cNvPr>
          <p:cNvSpPr>
            <a:spLocks noChangeArrowheads="1"/>
          </p:cNvSpPr>
          <p:nvPr/>
        </p:nvSpPr>
        <p:spPr bwMode="auto">
          <a:xfrm>
            <a:off x="7696200" y="4699000"/>
            <a:ext cx="15875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81" name="Rectangle 7">
            <a:extLst>
              <a:ext uri="{FF2B5EF4-FFF2-40B4-BE49-F238E27FC236}">
                <a16:creationId xmlns:a16="http://schemas.microsoft.com/office/drawing/2014/main" id="{39D89732-1D42-3145-9527-BA2763FFEE98}"/>
              </a:ext>
            </a:extLst>
          </p:cNvPr>
          <p:cNvSpPr>
            <a:spLocks noChangeArrowheads="1"/>
          </p:cNvSpPr>
          <p:nvPr/>
        </p:nvSpPr>
        <p:spPr bwMode="auto">
          <a:xfrm>
            <a:off x="7918450" y="4762500"/>
            <a:ext cx="61595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82" name="Rectangle 7">
            <a:extLst>
              <a:ext uri="{FF2B5EF4-FFF2-40B4-BE49-F238E27FC236}">
                <a16:creationId xmlns:a16="http://schemas.microsoft.com/office/drawing/2014/main" id="{4522064B-ABC7-7F41-80B4-02774D4E80DE}"/>
              </a:ext>
            </a:extLst>
          </p:cNvPr>
          <p:cNvSpPr>
            <a:spLocks noChangeArrowheads="1"/>
          </p:cNvSpPr>
          <p:nvPr/>
        </p:nvSpPr>
        <p:spPr bwMode="auto">
          <a:xfrm>
            <a:off x="8531225" y="4749800"/>
            <a:ext cx="307975"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cxnSp>
        <p:nvCxnSpPr>
          <p:cNvPr id="36883" name="Curved Connector 36">
            <a:extLst>
              <a:ext uri="{FF2B5EF4-FFF2-40B4-BE49-F238E27FC236}">
                <a16:creationId xmlns:a16="http://schemas.microsoft.com/office/drawing/2014/main" id="{C59C4C1E-05CD-6743-AFD0-EF2E6B502F81}"/>
              </a:ext>
            </a:extLst>
          </p:cNvPr>
          <p:cNvCxnSpPr>
            <a:cxnSpLocks noChangeShapeType="1"/>
            <a:stCxn id="36884" idx="1"/>
            <a:endCxn id="36878" idx="0"/>
          </p:cNvCxnSpPr>
          <p:nvPr/>
        </p:nvCxnSpPr>
        <p:spPr bwMode="auto">
          <a:xfrm rot="10800000" flipH="1" flipV="1">
            <a:off x="5549900" y="2089150"/>
            <a:ext cx="1428750" cy="2635250"/>
          </a:xfrm>
          <a:prstGeom prst="curvedConnector4">
            <a:avLst>
              <a:gd name="adj1" fmla="val -32000"/>
              <a:gd name="adj2" fmla="val 87708"/>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sp>
        <p:nvSpPr>
          <p:cNvPr id="36884" name="Rectangle 7">
            <a:extLst>
              <a:ext uri="{FF2B5EF4-FFF2-40B4-BE49-F238E27FC236}">
                <a16:creationId xmlns:a16="http://schemas.microsoft.com/office/drawing/2014/main" id="{7E22E1D4-FFCD-8A42-AB78-973D9F66B391}"/>
              </a:ext>
            </a:extLst>
          </p:cNvPr>
          <p:cNvSpPr>
            <a:spLocks noChangeArrowheads="1"/>
          </p:cNvSpPr>
          <p:nvPr/>
        </p:nvSpPr>
        <p:spPr bwMode="auto">
          <a:xfrm>
            <a:off x="5549900" y="19812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85" name="Rectangle 7">
            <a:extLst>
              <a:ext uri="{FF2B5EF4-FFF2-40B4-BE49-F238E27FC236}">
                <a16:creationId xmlns:a16="http://schemas.microsoft.com/office/drawing/2014/main" id="{91692311-1B0E-F441-8114-9D1A89D34202}"/>
              </a:ext>
            </a:extLst>
          </p:cNvPr>
          <p:cNvSpPr>
            <a:spLocks noChangeArrowheads="1"/>
          </p:cNvSpPr>
          <p:nvPr/>
        </p:nvSpPr>
        <p:spPr bwMode="auto">
          <a:xfrm>
            <a:off x="5537200" y="21717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86" name="Rectangle 7">
            <a:extLst>
              <a:ext uri="{FF2B5EF4-FFF2-40B4-BE49-F238E27FC236}">
                <a16:creationId xmlns:a16="http://schemas.microsoft.com/office/drawing/2014/main" id="{7E580FA2-6563-6744-9448-51B93C37171D}"/>
              </a:ext>
            </a:extLst>
          </p:cNvPr>
          <p:cNvSpPr>
            <a:spLocks noChangeArrowheads="1"/>
          </p:cNvSpPr>
          <p:nvPr/>
        </p:nvSpPr>
        <p:spPr bwMode="auto">
          <a:xfrm>
            <a:off x="5524500" y="23241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87" name="Rectangle 7">
            <a:extLst>
              <a:ext uri="{FF2B5EF4-FFF2-40B4-BE49-F238E27FC236}">
                <a16:creationId xmlns:a16="http://schemas.microsoft.com/office/drawing/2014/main" id="{B2BDCC8A-D8AA-B643-ACB6-B379D955AAB2}"/>
              </a:ext>
            </a:extLst>
          </p:cNvPr>
          <p:cNvSpPr>
            <a:spLocks noChangeArrowheads="1"/>
          </p:cNvSpPr>
          <p:nvPr/>
        </p:nvSpPr>
        <p:spPr bwMode="auto">
          <a:xfrm>
            <a:off x="5511800" y="26797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88" name="Rectangle 7">
            <a:extLst>
              <a:ext uri="{FF2B5EF4-FFF2-40B4-BE49-F238E27FC236}">
                <a16:creationId xmlns:a16="http://schemas.microsoft.com/office/drawing/2014/main" id="{DBFA318D-55F0-D34C-9119-51E7C33E9F55}"/>
              </a:ext>
            </a:extLst>
          </p:cNvPr>
          <p:cNvSpPr>
            <a:spLocks noChangeArrowheads="1"/>
          </p:cNvSpPr>
          <p:nvPr/>
        </p:nvSpPr>
        <p:spPr bwMode="auto">
          <a:xfrm>
            <a:off x="5499100" y="33401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cxnSp>
        <p:nvCxnSpPr>
          <p:cNvPr id="36889" name="Curved Connector 49">
            <a:extLst>
              <a:ext uri="{FF2B5EF4-FFF2-40B4-BE49-F238E27FC236}">
                <a16:creationId xmlns:a16="http://schemas.microsoft.com/office/drawing/2014/main" id="{DAB9A816-B856-4F4A-998C-86993DB69A50}"/>
              </a:ext>
            </a:extLst>
          </p:cNvPr>
          <p:cNvCxnSpPr>
            <a:cxnSpLocks noChangeShapeType="1"/>
            <a:stCxn id="36885" idx="1"/>
            <a:endCxn id="36879" idx="0"/>
          </p:cNvCxnSpPr>
          <p:nvPr/>
        </p:nvCxnSpPr>
        <p:spPr bwMode="auto">
          <a:xfrm rot="10800000" flipH="1" flipV="1">
            <a:off x="5537200" y="2279650"/>
            <a:ext cx="1885950" cy="2432050"/>
          </a:xfrm>
          <a:prstGeom prst="curvedConnector4">
            <a:avLst>
              <a:gd name="adj1" fmla="val -18181"/>
              <a:gd name="adj2" fmla="val 80412"/>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sp>
        <p:nvSpPr>
          <p:cNvPr id="36890" name="AutoShape 22">
            <a:extLst>
              <a:ext uri="{FF2B5EF4-FFF2-40B4-BE49-F238E27FC236}">
                <a16:creationId xmlns:a16="http://schemas.microsoft.com/office/drawing/2014/main" id="{CADD3CEB-D77F-9748-9A16-96009241D81A}"/>
              </a:ext>
            </a:extLst>
          </p:cNvPr>
          <p:cNvSpPr>
            <a:spLocks/>
          </p:cNvSpPr>
          <p:nvPr/>
        </p:nvSpPr>
        <p:spPr bwMode="auto">
          <a:xfrm rot="5400000">
            <a:off x="7385843" y="4663282"/>
            <a:ext cx="131763" cy="635000"/>
          </a:xfrm>
          <a:prstGeom prst="rightBrace">
            <a:avLst>
              <a:gd name="adj1" fmla="val 41566"/>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91" name="AutoShape 23">
            <a:extLst>
              <a:ext uri="{FF2B5EF4-FFF2-40B4-BE49-F238E27FC236}">
                <a16:creationId xmlns:a16="http://schemas.microsoft.com/office/drawing/2014/main" id="{0B12371B-D7F8-B140-B4E0-EBB53938B469}"/>
              </a:ext>
            </a:extLst>
          </p:cNvPr>
          <p:cNvSpPr>
            <a:spLocks/>
          </p:cNvSpPr>
          <p:nvPr/>
        </p:nvSpPr>
        <p:spPr bwMode="auto">
          <a:xfrm rot="5400000">
            <a:off x="6916738" y="4813300"/>
            <a:ext cx="122237" cy="341313"/>
          </a:xfrm>
          <a:prstGeom prst="rightBrace">
            <a:avLst>
              <a:gd name="adj1" fmla="val 2326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92" name="AutoShape 24">
            <a:extLst>
              <a:ext uri="{FF2B5EF4-FFF2-40B4-BE49-F238E27FC236}">
                <a16:creationId xmlns:a16="http://schemas.microsoft.com/office/drawing/2014/main" id="{44D62B74-30A2-1A42-BF0F-F45CCE39CE62}"/>
              </a:ext>
            </a:extLst>
          </p:cNvPr>
          <p:cNvSpPr>
            <a:spLocks/>
          </p:cNvSpPr>
          <p:nvPr/>
        </p:nvSpPr>
        <p:spPr bwMode="auto">
          <a:xfrm rot="5400000">
            <a:off x="7805738" y="4878387"/>
            <a:ext cx="122238" cy="195263"/>
          </a:xfrm>
          <a:prstGeom prst="rightBrace">
            <a:avLst>
              <a:gd name="adj1" fmla="val 1331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93" name="AutoShape 25">
            <a:extLst>
              <a:ext uri="{FF2B5EF4-FFF2-40B4-BE49-F238E27FC236}">
                <a16:creationId xmlns:a16="http://schemas.microsoft.com/office/drawing/2014/main" id="{E1841094-382A-9440-B0B9-3776AB70FF43}"/>
              </a:ext>
            </a:extLst>
          </p:cNvPr>
          <p:cNvSpPr>
            <a:spLocks/>
          </p:cNvSpPr>
          <p:nvPr/>
        </p:nvSpPr>
        <p:spPr bwMode="auto">
          <a:xfrm rot="5400000">
            <a:off x="8205788" y="4719637"/>
            <a:ext cx="122238" cy="538163"/>
          </a:xfrm>
          <a:prstGeom prst="rightBrace">
            <a:avLst>
              <a:gd name="adj1" fmla="val 3668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94" name="AutoShape 26">
            <a:extLst>
              <a:ext uri="{FF2B5EF4-FFF2-40B4-BE49-F238E27FC236}">
                <a16:creationId xmlns:a16="http://schemas.microsoft.com/office/drawing/2014/main" id="{7323F974-5460-C14E-9A41-D85D21766B31}"/>
              </a:ext>
            </a:extLst>
          </p:cNvPr>
          <p:cNvSpPr>
            <a:spLocks/>
          </p:cNvSpPr>
          <p:nvPr/>
        </p:nvSpPr>
        <p:spPr bwMode="auto">
          <a:xfrm rot="5400000">
            <a:off x="8643938" y="4822825"/>
            <a:ext cx="122238" cy="331787"/>
          </a:xfrm>
          <a:prstGeom prst="rightBrace">
            <a:avLst>
              <a:gd name="adj1" fmla="val 2261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6895" name="Text Box 27">
            <a:extLst>
              <a:ext uri="{FF2B5EF4-FFF2-40B4-BE49-F238E27FC236}">
                <a16:creationId xmlns:a16="http://schemas.microsoft.com/office/drawing/2014/main" id="{AEE8776F-6C09-9449-B5F8-999AABD8FF5E}"/>
              </a:ext>
            </a:extLst>
          </p:cNvPr>
          <p:cNvSpPr txBox="1">
            <a:spLocks noChangeArrowheads="1"/>
          </p:cNvSpPr>
          <p:nvPr/>
        </p:nvSpPr>
        <p:spPr bwMode="auto">
          <a:xfrm>
            <a:off x="7188200" y="5040313"/>
            <a:ext cx="4699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Legal</a:t>
            </a:r>
          </a:p>
          <a:p>
            <a:pPr algn="ctr" eaLnBrk="1" hangingPunct="1">
              <a:lnSpc>
                <a:spcPct val="100000"/>
              </a:lnSpc>
              <a:spcAft>
                <a:spcPct val="0"/>
              </a:spcAft>
              <a:buClrTx/>
              <a:buFontTx/>
              <a:buNone/>
            </a:pPr>
            <a:r>
              <a:rPr lang="en-US" altLang="en-US" sz="900">
                <a:cs typeface="Courier New" panose="02070309020205020404" pitchFamily="49" charset="0"/>
              </a:rPr>
              <a:t>Entity</a:t>
            </a:r>
          </a:p>
        </p:txBody>
      </p:sp>
      <p:sp>
        <p:nvSpPr>
          <p:cNvPr id="36896" name="Text Box 28">
            <a:extLst>
              <a:ext uri="{FF2B5EF4-FFF2-40B4-BE49-F238E27FC236}">
                <a16:creationId xmlns:a16="http://schemas.microsoft.com/office/drawing/2014/main" id="{2FA6E96C-42A1-EC45-BB38-5732AB538578}"/>
              </a:ext>
            </a:extLst>
          </p:cNvPr>
          <p:cNvSpPr txBox="1">
            <a:spLocks noChangeArrowheads="1"/>
          </p:cNvSpPr>
          <p:nvPr/>
        </p:nvSpPr>
        <p:spPr bwMode="auto">
          <a:xfrm>
            <a:off x="6680200" y="5045075"/>
            <a:ext cx="52705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Cost</a:t>
            </a:r>
          </a:p>
          <a:p>
            <a:pPr algn="ctr" eaLnBrk="1" hangingPunct="1">
              <a:lnSpc>
                <a:spcPct val="100000"/>
              </a:lnSpc>
              <a:spcAft>
                <a:spcPct val="0"/>
              </a:spcAft>
              <a:buClrTx/>
              <a:buFontTx/>
              <a:buNone/>
            </a:pPr>
            <a:r>
              <a:rPr lang="en-US" altLang="en-US" sz="900">
                <a:cs typeface="Courier New" panose="02070309020205020404" pitchFamily="49" charset="0"/>
              </a:rPr>
              <a:t>Centre</a:t>
            </a:r>
          </a:p>
        </p:txBody>
      </p:sp>
      <p:sp>
        <p:nvSpPr>
          <p:cNvPr id="36897" name="Text Box 29">
            <a:extLst>
              <a:ext uri="{FF2B5EF4-FFF2-40B4-BE49-F238E27FC236}">
                <a16:creationId xmlns:a16="http://schemas.microsoft.com/office/drawing/2014/main" id="{03853E58-5C00-BE48-B61B-6318A692F56B}"/>
              </a:ext>
            </a:extLst>
          </p:cNvPr>
          <p:cNvSpPr txBox="1">
            <a:spLocks noChangeArrowheads="1"/>
          </p:cNvSpPr>
          <p:nvPr/>
        </p:nvSpPr>
        <p:spPr bwMode="auto">
          <a:xfrm>
            <a:off x="7670800" y="5048250"/>
            <a:ext cx="43815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a:t>
            </a:r>
          </a:p>
        </p:txBody>
      </p:sp>
      <p:sp>
        <p:nvSpPr>
          <p:cNvPr id="36898" name="Text Box 30">
            <a:extLst>
              <a:ext uri="{FF2B5EF4-FFF2-40B4-BE49-F238E27FC236}">
                <a16:creationId xmlns:a16="http://schemas.microsoft.com/office/drawing/2014/main" id="{0D32F4A0-DECC-E545-8760-B09ADCB3F4CA}"/>
              </a:ext>
            </a:extLst>
          </p:cNvPr>
          <p:cNvSpPr txBox="1">
            <a:spLocks noChangeArrowheads="1"/>
          </p:cNvSpPr>
          <p:nvPr/>
        </p:nvSpPr>
        <p:spPr bwMode="auto">
          <a:xfrm>
            <a:off x="7904163" y="5060950"/>
            <a:ext cx="555625" cy="23018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 D.</a:t>
            </a:r>
          </a:p>
        </p:txBody>
      </p:sp>
      <p:sp>
        <p:nvSpPr>
          <p:cNvPr id="36899" name="Text Box 31">
            <a:extLst>
              <a:ext uri="{FF2B5EF4-FFF2-40B4-BE49-F238E27FC236}">
                <a16:creationId xmlns:a16="http://schemas.microsoft.com/office/drawing/2014/main" id="{FD58A563-899A-C44D-82D7-E292A1BAC1F4}"/>
              </a:ext>
            </a:extLst>
          </p:cNvPr>
          <p:cNvSpPr txBox="1">
            <a:spLocks noChangeArrowheads="1"/>
          </p:cNvSpPr>
          <p:nvPr/>
        </p:nvSpPr>
        <p:spPr bwMode="auto">
          <a:xfrm>
            <a:off x="8324850" y="5059363"/>
            <a:ext cx="57785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Amount</a:t>
            </a:r>
          </a:p>
        </p:txBody>
      </p:sp>
      <p:cxnSp>
        <p:nvCxnSpPr>
          <p:cNvPr id="36900" name="Curved Connector 67">
            <a:extLst>
              <a:ext uri="{FF2B5EF4-FFF2-40B4-BE49-F238E27FC236}">
                <a16:creationId xmlns:a16="http://schemas.microsoft.com/office/drawing/2014/main" id="{6CB928A7-D72E-1649-BE7A-A7BE5CD56392}"/>
              </a:ext>
            </a:extLst>
          </p:cNvPr>
          <p:cNvCxnSpPr>
            <a:cxnSpLocks noChangeShapeType="1"/>
            <a:stCxn id="36886" idx="1"/>
            <a:endCxn id="36880" idx="0"/>
          </p:cNvCxnSpPr>
          <p:nvPr/>
        </p:nvCxnSpPr>
        <p:spPr bwMode="auto">
          <a:xfrm rot="10800000" flipH="1" flipV="1">
            <a:off x="5524500" y="2432050"/>
            <a:ext cx="2251075" cy="2266950"/>
          </a:xfrm>
          <a:prstGeom prst="curvedConnector4">
            <a:avLst>
              <a:gd name="adj1" fmla="val -10153"/>
              <a:gd name="adj2" fmla="val 73106"/>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cxnSp>
        <p:nvCxnSpPr>
          <p:cNvPr id="36901" name="Curved Connector 71">
            <a:extLst>
              <a:ext uri="{FF2B5EF4-FFF2-40B4-BE49-F238E27FC236}">
                <a16:creationId xmlns:a16="http://schemas.microsoft.com/office/drawing/2014/main" id="{12936FF4-B897-2F47-B278-AA154BA1CDA3}"/>
              </a:ext>
            </a:extLst>
          </p:cNvPr>
          <p:cNvCxnSpPr>
            <a:cxnSpLocks noChangeShapeType="1"/>
            <a:stCxn id="36887" idx="1"/>
            <a:endCxn id="36881" idx="0"/>
          </p:cNvCxnSpPr>
          <p:nvPr/>
        </p:nvCxnSpPr>
        <p:spPr bwMode="auto">
          <a:xfrm rot="10800000" flipH="1" flipV="1">
            <a:off x="5511800" y="2787650"/>
            <a:ext cx="2714625" cy="1974850"/>
          </a:xfrm>
          <a:prstGeom prst="curvedConnector4">
            <a:avLst>
              <a:gd name="adj1" fmla="val -4676"/>
              <a:gd name="adj2" fmla="val 57231"/>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cxnSp>
        <p:nvCxnSpPr>
          <p:cNvPr id="36902" name="Curved Connector 76">
            <a:extLst>
              <a:ext uri="{FF2B5EF4-FFF2-40B4-BE49-F238E27FC236}">
                <a16:creationId xmlns:a16="http://schemas.microsoft.com/office/drawing/2014/main" id="{E9B04CDF-7437-334F-BC5D-6041BF92346D}"/>
              </a:ext>
            </a:extLst>
          </p:cNvPr>
          <p:cNvCxnSpPr>
            <a:cxnSpLocks noChangeShapeType="1"/>
            <a:stCxn id="36888" idx="3"/>
            <a:endCxn id="36882" idx="0"/>
          </p:cNvCxnSpPr>
          <p:nvPr/>
        </p:nvCxnSpPr>
        <p:spPr bwMode="auto">
          <a:xfrm>
            <a:off x="6045200" y="3448050"/>
            <a:ext cx="2640013" cy="1301750"/>
          </a:xfrm>
          <a:prstGeom prst="curvedConnector2">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pic>
        <p:nvPicPr>
          <p:cNvPr id="2" name="Online Media 1" descr="Recorded Sound">
            <a:hlinkClick r:id="" action="ppaction://media"/>
            <a:extLst>
              <a:ext uri="{FF2B5EF4-FFF2-40B4-BE49-F238E27FC236}">
                <a16:creationId xmlns:a16="http://schemas.microsoft.com/office/drawing/2014/main" id="{A8E98933-9409-A24C-A1AB-DB8B5CDB526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89865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2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9">
            <a:extLst>
              <a:ext uri="{FF2B5EF4-FFF2-40B4-BE49-F238E27FC236}">
                <a16:creationId xmlns:a16="http://schemas.microsoft.com/office/drawing/2014/main" id="{F96919D3-1194-B04E-8246-D08F76E7C9CB}"/>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17B4D17E-117B-1E42-B0D7-F467069D297C}" type="slidenum">
              <a:rPr lang="en-AU" altLang="en-US" sz="1400">
                <a:solidFill>
                  <a:schemeClr val="hlink"/>
                </a:solidFill>
              </a:rPr>
              <a:pPr>
                <a:spcAft>
                  <a:spcPct val="0"/>
                </a:spcAft>
                <a:buClrTx/>
                <a:buFontTx/>
                <a:buNone/>
              </a:pPr>
              <a:t>35</a:t>
            </a:fld>
            <a:endParaRPr lang="en-AU" altLang="en-US" sz="1400">
              <a:solidFill>
                <a:schemeClr val="hlink"/>
              </a:solidFill>
            </a:endParaRPr>
          </a:p>
        </p:txBody>
      </p:sp>
      <p:sp>
        <p:nvSpPr>
          <p:cNvPr id="37891" name="Rectangle 2">
            <a:extLst>
              <a:ext uri="{FF2B5EF4-FFF2-40B4-BE49-F238E27FC236}">
                <a16:creationId xmlns:a16="http://schemas.microsoft.com/office/drawing/2014/main" id="{96C98F45-66A1-664A-AE97-EDB1DBB209FA}"/>
              </a:ext>
            </a:extLst>
          </p:cNvPr>
          <p:cNvSpPr>
            <a:spLocks noGrp="1" noChangeArrowheads="1"/>
          </p:cNvSpPr>
          <p:nvPr>
            <p:ph type="title" idx="4294967295"/>
          </p:nvPr>
        </p:nvSpPr>
        <p:spPr>
          <a:noFill/>
        </p:spPr>
        <p:txBody>
          <a:bodyPr/>
          <a:lstStyle/>
          <a:p>
            <a:pPr eaLnBrk="1" hangingPunct="1"/>
            <a:r>
              <a:rPr lang="en-US" altLang="en-US"/>
              <a:t>Trace Records 2</a:t>
            </a:r>
          </a:p>
        </p:txBody>
      </p:sp>
      <p:sp>
        <p:nvSpPr>
          <p:cNvPr id="1838100" name="Rectangle 20">
            <a:extLst>
              <a:ext uri="{FF2B5EF4-FFF2-40B4-BE49-F238E27FC236}">
                <a16:creationId xmlns:a16="http://schemas.microsoft.com/office/drawing/2014/main" id="{BF64A417-4242-834B-BE25-198D835D36E5}"/>
              </a:ext>
            </a:extLst>
          </p:cNvPr>
          <p:cNvSpPr>
            <a:spLocks noChangeArrowheads="1"/>
          </p:cNvSpPr>
          <p:nvPr/>
        </p:nvSpPr>
        <p:spPr bwMode="auto">
          <a:xfrm>
            <a:off x="228600" y="1006475"/>
            <a:ext cx="7924800" cy="291782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defRPr/>
            </a:pPr>
            <a:r>
              <a:rPr lang="en-US" altLang="ja-JP" sz="1200" dirty="0">
                <a:latin typeface="Courier New" pitchFamily="49" charset="0"/>
                <a:ea typeface="ＭＳ Ｐゴシック" pitchFamily="34" charset="-128"/>
                <a:cs typeface="Courier New" pitchFamily="49" charset="0"/>
              </a:rPr>
              <a:t> </a:t>
            </a:r>
            <a:r>
              <a:rPr lang="en-US" altLang="ja-JP" sz="1200" dirty="0">
                <a:solidFill>
                  <a:schemeClr val="tx1"/>
                </a:solidFill>
                <a:latin typeface="Courier New" pitchFamily="49" charset="0"/>
                <a:ea typeface="ＭＳ Ｐゴシック" pitchFamily="34" charset="-128"/>
                <a:cs typeface="Courier New" pitchFamily="49" charset="0"/>
              </a:rPr>
              <a:t>EVENT     </a:t>
            </a:r>
            <a:r>
              <a:rPr lang="en-US" altLang="ja-JP" sz="1200" dirty="0" err="1">
                <a:solidFill>
                  <a:schemeClr val="tx1"/>
                </a:solidFill>
                <a:latin typeface="Courier New" pitchFamily="49" charset="0"/>
                <a:ea typeface="ＭＳ Ｐゴシック" pitchFamily="34" charset="-128"/>
                <a:cs typeface="Courier New" pitchFamily="49" charset="0"/>
              </a:rPr>
              <a:t>EVENT</a:t>
            </a:r>
            <a:r>
              <a:rPr lang="en-US" altLang="ja-JP" sz="1200" dirty="0">
                <a:solidFill>
                  <a:schemeClr val="tx1"/>
                </a:solidFill>
                <a:latin typeface="Courier New" pitchFamily="49" charset="0"/>
                <a:ea typeface="ＭＳ Ｐゴシック" pitchFamily="34" charset="-128"/>
                <a:cs typeface="Courier New" pitchFamily="49" charset="0"/>
              </a:rPr>
              <a:t>        VIEW      LOGIC       SEQ</a:t>
            </a:r>
          </a:p>
          <a:p>
            <a:pPr>
              <a:defRPr/>
            </a:pPr>
            <a:r>
              <a:rPr lang="en-US" altLang="ja-JP" sz="1200" dirty="0">
                <a:solidFill>
                  <a:schemeClr val="tx1"/>
                </a:solidFill>
                <a:latin typeface="Courier New" pitchFamily="49" charset="0"/>
                <a:ea typeface="ＭＳ Ｐゴシック" pitchFamily="34" charset="-128"/>
                <a:cs typeface="Courier New" pitchFamily="49" charset="0"/>
              </a:rPr>
              <a:t> DDNAME    RECORD      NUMBER      ROW        NUM *****VALUE-1*******</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3261 LT:      3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3261 LT:      4 CFEC 000        522349999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3261 LT:      5 WRIN 007</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6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7 DTE  001        CC110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8 DTE  002        522349999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9 DTE  003        121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10 CFEC 004        121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11 CFEC 004        121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13 DTC  004        </a:t>
            </a:r>
            <a:r>
              <a:rPr lang="en-US" altLang="ja-JP" sz="1200" dirty="0" err="1">
                <a:solidFill>
                  <a:schemeClr val="tx1"/>
                </a:solidFill>
                <a:latin typeface="Courier New" pitchFamily="49" charset="0"/>
                <a:ea typeface="ＭＳ Ｐゴシック" pitchFamily="34" charset="-128"/>
                <a:cs typeface="Courier New" pitchFamily="49" charset="0"/>
              </a:rPr>
              <a:t>AssetAcct</a:t>
            </a:r>
            <a:r>
              <a:rPr lang="en-US" altLang="ja-JP" sz="1200" dirty="0">
                <a:solidFill>
                  <a:schemeClr val="tx1"/>
                </a:solidFill>
                <a:latin typeface="Courier New" pitchFamily="49" charset="0"/>
                <a:ea typeface="ＭＳ Ｐゴシック" pitchFamily="34" charset="-128"/>
                <a:cs typeface="Courier New" pitchFamily="49" charset="0"/>
              </a:rPr>
              <a:t>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14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16 DTE  005        00007994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17 CNE  006        alpha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20 DTC  006</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2 V:   3262 LT:     21 WRDT 007</a:t>
            </a:r>
          </a:p>
        </p:txBody>
      </p:sp>
      <p:sp>
        <p:nvSpPr>
          <p:cNvPr id="37893" name="Rectangle 22">
            <a:extLst>
              <a:ext uri="{FF2B5EF4-FFF2-40B4-BE49-F238E27FC236}">
                <a16:creationId xmlns:a16="http://schemas.microsoft.com/office/drawing/2014/main" id="{F8B94C04-7037-B042-9E03-D9AC6CF6F324}"/>
              </a:ext>
            </a:extLst>
          </p:cNvPr>
          <p:cNvSpPr>
            <a:spLocks noChangeArrowheads="1"/>
          </p:cNvSpPr>
          <p:nvPr/>
        </p:nvSpPr>
        <p:spPr bwMode="auto">
          <a:xfrm>
            <a:off x="1943100" y="1387475"/>
            <a:ext cx="190500" cy="139700"/>
          </a:xfrm>
          <a:prstGeom prst="rect">
            <a:avLst/>
          </a:prstGeom>
          <a:noFill/>
          <a:ln w="28575" algn="ctr">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990000"/>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894" name="Rectangle 25">
            <a:extLst>
              <a:ext uri="{FF2B5EF4-FFF2-40B4-BE49-F238E27FC236}">
                <a16:creationId xmlns:a16="http://schemas.microsoft.com/office/drawing/2014/main" id="{3DB7303E-394E-CE44-AB75-7823E36C3832}"/>
              </a:ext>
            </a:extLst>
          </p:cNvPr>
          <p:cNvSpPr>
            <a:spLocks noChangeArrowheads="1"/>
          </p:cNvSpPr>
          <p:nvPr/>
        </p:nvSpPr>
        <p:spPr bwMode="auto">
          <a:xfrm>
            <a:off x="4049713" y="1670050"/>
            <a:ext cx="457200" cy="1873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895" name="Rectangle 26">
            <a:extLst>
              <a:ext uri="{FF2B5EF4-FFF2-40B4-BE49-F238E27FC236}">
                <a16:creationId xmlns:a16="http://schemas.microsoft.com/office/drawing/2014/main" id="{C186AE90-99AB-1B4D-AD0C-77EAC3C1219D}"/>
              </a:ext>
            </a:extLst>
          </p:cNvPr>
          <p:cNvSpPr>
            <a:spLocks noChangeArrowheads="1"/>
          </p:cNvSpPr>
          <p:nvPr/>
        </p:nvSpPr>
        <p:spPr bwMode="auto">
          <a:xfrm>
            <a:off x="4049713" y="3660775"/>
            <a:ext cx="457200" cy="1873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896" name="Rectangle 34">
            <a:extLst>
              <a:ext uri="{FF2B5EF4-FFF2-40B4-BE49-F238E27FC236}">
                <a16:creationId xmlns:a16="http://schemas.microsoft.com/office/drawing/2014/main" id="{66A6AAFE-C952-6840-8BF5-6F59BC21A3D9}"/>
              </a:ext>
            </a:extLst>
          </p:cNvPr>
          <p:cNvSpPr>
            <a:spLocks noChangeArrowheads="1"/>
          </p:cNvSpPr>
          <p:nvPr/>
        </p:nvSpPr>
        <p:spPr bwMode="auto">
          <a:xfrm>
            <a:off x="6718300" y="4191000"/>
            <a:ext cx="2425700" cy="784225"/>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CC110522349999111AssetAcct...p.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CC110522349999121AssetAcct.....</a:t>
            </a:r>
          </a:p>
        </p:txBody>
      </p:sp>
      <p:sp>
        <p:nvSpPr>
          <p:cNvPr id="13" name="Text Box 40">
            <a:extLst>
              <a:ext uri="{FF2B5EF4-FFF2-40B4-BE49-F238E27FC236}">
                <a16:creationId xmlns:a16="http://schemas.microsoft.com/office/drawing/2014/main" id="{CEC6326C-098C-7B4A-9FF4-8EF0AD40E806}"/>
              </a:ext>
            </a:extLst>
          </p:cNvPr>
          <p:cNvSpPr txBox="1">
            <a:spLocks noChangeArrowheads="1"/>
          </p:cNvSpPr>
          <p:nvPr/>
        </p:nvSpPr>
        <p:spPr bwMode="auto">
          <a:xfrm>
            <a:off x="2771775" y="4840288"/>
            <a:ext cx="3552825" cy="341312"/>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defPPr>
              <a:defRPr lang="en-US"/>
            </a:defPPr>
            <a:lvl1pPr>
              <a:defRPr>
                <a:latin typeface="Arial" charset="0"/>
              </a:defRPr>
            </a:lvl1pPr>
          </a:lstStyle>
          <a:p>
            <a:pPr>
              <a:defRPr/>
            </a:pPr>
            <a:r>
              <a:rPr lang="en-US" altLang="en-US" sz="1800" dirty="0"/>
              <a:t>Output Record 4 for Extract View</a:t>
            </a:r>
          </a:p>
        </p:txBody>
      </p:sp>
      <p:grpSp>
        <p:nvGrpSpPr>
          <p:cNvPr id="37898" name="Group 46">
            <a:extLst>
              <a:ext uri="{FF2B5EF4-FFF2-40B4-BE49-F238E27FC236}">
                <a16:creationId xmlns:a16="http://schemas.microsoft.com/office/drawing/2014/main" id="{0AC8364F-E795-BC41-8422-0A597C20B21E}"/>
              </a:ext>
            </a:extLst>
          </p:cNvPr>
          <p:cNvGrpSpPr>
            <a:grpSpLocks/>
          </p:cNvGrpSpPr>
          <p:nvPr/>
        </p:nvGrpSpPr>
        <p:grpSpPr bwMode="auto">
          <a:xfrm>
            <a:off x="165100" y="4191000"/>
            <a:ext cx="2273300" cy="1104900"/>
            <a:chOff x="104" y="1416"/>
            <a:chExt cx="1432" cy="696"/>
          </a:xfrm>
        </p:grpSpPr>
        <p:sp>
          <p:nvSpPr>
            <p:cNvPr id="37926" name="Rectangle 14">
              <a:extLst>
                <a:ext uri="{FF2B5EF4-FFF2-40B4-BE49-F238E27FC236}">
                  <a16:creationId xmlns:a16="http://schemas.microsoft.com/office/drawing/2014/main" id="{CD280CFA-2CA0-9640-A887-DDDDB6B6B0BA}"/>
                </a:ext>
              </a:extLst>
            </p:cNvPr>
            <p:cNvSpPr>
              <a:spLocks noChangeArrowheads="1"/>
            </p:cNvSpPr>
            <p:nvPr/>
          </p:nvSpPr>
          <p:spPr bwMode="auto">
            <a:xfrm>
              <a:off x="104" y="1416"/>
              <a:ext cx="1432" cy="408"/>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522349731CC21812100000076a.îø.</a:t>
              </a:r>
            </a:p>
          </p:txBody>
        </p:sp>
        <p:sp>
          <p:nvSpPr>
            <p:cNvPr id="37927" name="AutoShape 22">
              <a:extLst>
                <a:ext uri="{FF2B5EF4-FFF2-40B4-BE49-F238E27FC236}">
                  <a16:creationId xmlns:a16="http://schemas.microsoft.com/office/drawing/2014/main" id="{AE0947F5-224A-E240-AB05-462127469EB5}"/>
                </a:ext>
              </a:extLst>
            </p:cNvPr>
            <p:cNvSpPr>
              <a:spLocks/>
            </p:cNvSpPr>
            <p:nvPr/>
          </p:nvSpPr>
          <p:spPr bwMode="auto">
            <a:xfrm rot="5400000">
              <a:off x="319" y="1644"/>
              <a:ext cx="77" cy="383"/>
            </a:xfrm>
            <a:prstGeom prst="rightBrace">
              <a:avLst>
                <a:gd name="adj1" fmla="val 41450"/>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28" name="AutoShape 23">
              <a:extLst>
                <a:ext uri="{FF2B5EF4-FFF2-40B4-BE49-F238E27FC236}">
                  <a16:creationId xmlns:a16="http://schemas.microsoft.com/office/drawing/2014/main" id="{13757B15-FC94-C044-99FD-80286C8F6B80}"/>
                </a:ext>
              </a:extLst>
            </p:cNvPr>
            <p:cNvSpPr>
              <a:spLocks/>
            </p:cNvSpPr>
            <p:nvPr/>
          </p:nvSpPr>
          <p:spPr bwMode="auto">
            <a:xfrm rot="5400000">
              <a:off x="618" y="1728"/>
              <a:ext cx="77" cy="215"/>
            </a:xfrm>
            <a:prstGeom prst="rightBrace">
              <a:avLst>
                <a:gd name="adj1" fmla="val 2326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29" name="AutoShape 24">
              <a:extLst>
                <a:ext uri="{FF2B5EF4-FFF2-40B4-BE49-F238E27FC236}">
                  <a16:creationId xmlns:a16="http://schemas.microsoft.com/office/drawing/2014/main" id="{62670382-987C-1343-9CBC-4F658C395424}"/>
                </a:ext>
              </a:extLst>
            </p:cNvPr>
            <p:cNvSpPr>
              <a:spLocks/>
            </p:cNvSpPr>
            <p:nvPr/>
          </p:nvSpPr>
          <p:spPr bwMode="auto">
            <a:xfrm rot="5400000">
              <a:off x="791" y="1774"/>
              <a:ext cx="77" cy="123"/>
            </a:xfrm>
            <a:prstGeom prst="rightBrace">
              <a:avLst>
                <a:gd name="adj1" fmla="val 1331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30" name="AutoShape 25">
              <a:extLst>
                <a:ext uri="{FF2B5EF4-FFF2-40B4-BE49-F238E27FC236}">
                  <a16:creationId xmlns:a16="http://schemas.microsoft.com/office/drawing/2014/main" id="{F7B7C843-C4DD-E944-BC05-286172E27A88}"/>
                </a:ext>
              </a:extLst>
            </p:cNvPr>
            <p:cNvSpPr>
              <a:spLocks/>
            </p:cNvSpPr>
            <p:nvPr/>
          </p:nvSpPr>
          <p:spPr bwMode="auto">
            <a:xfrm rot="5400000">
              <a:off x="1027" y="1666"/>
              <a:ext cx="77" cy="339"/>
            </a:xfrm>
            <a:prstGeom prst="rightBrace">
              <a:avLst>
                <a:gd name="adj1" fmla="val 3668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31" name="AutoShape 26">
              <a:extLst>
                <a:ext uri="{FF2B5EF4-FFF2-40B4-BE49-F238E27FC236}">
                  <a16:creationId xmlns:a16="http://schemas.microsoft.com/office/drawing/2014/main" id="{CA364B07-A0C6-AA47-ADE4-C2A71BF717AC}"/>
                </a:ext>
              </a:extLst>
            </p:cNvPr>
            <p:cNvSpPr>
              <a:spLocks/>
            </p:cNvSpPr>
            <p:nvPr/>
          </p:nvSpPr>
          <p:spPr bwMode="auto">
            <a:xfrm rot="5400000">
              <a:off x="1303" y="1731"/>
              <a:ext cx="77" cy="209"/>
            </a:xfrm>
            <a:prstGeom prst="rightBrace">
              <a:avLst>
                <a:gd name="adj1" fmla="val 2261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32" name="Text Box 27">
              <a:extLst>
                <a:ext uri="{FF2B5EF4-FFF2-40B4-BE49-F238E27FC236}">
                  <a16:creationId xmlns:a16="http://schemas.microsoft.com/office/drawing/2014/main" id="{71C13A4A-60B5-F441-A51F-BA06E5841444}"/>
                </a:ext>
              </a:extLst>
            </p:cNvPr>
            <p:cNvSpPr txBox="1">
              <a:spLocks noChangeArrowheads="1"/>
            </p:cNvSpPr>
            <p:nvPr/>
          </p:nvSpPr>
          <p:spPr bwMode="auto">
            <a:xfrm>
              <a:off x="200" y="1876"/>
              <a:ext cx="296"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Legal</a:t>
              </a:r>
            </a:p>
            <a:p>
              <a:pPr algn="ctr" eaLnBrk="1" hangingPunct="1">
                <a:lnSpc>
                  <a:spcPct val="100000"/>
                </a:lnSpc>
                <a:spcAft>
                  <a:spcPct val="0"/>
                </a:spcAft>
                <a:buClrTx/>
                <a:buFontTx/>
                <a:buNone/>
              </a:pPr>
              <a:r>
                <a:rPr lang="en-US" altLang="en-US" sz="900">
                  <a:cs typeface="Courier New" panose="02070309020205020404" pitchFamily="49" charset="0"/>
                </a:rPr>
                <a:t>Entity</a:t>
              </a:r>
            </a:p>
          </p:txBody>
        </p:sp>
        <p:sp>
          <p:nvSpPr>
            <p:cNvPr id="37933" name="Text Box 28">
              <a:extLst>
                <a:ext uri="{FF2B5EF4-FFF2-40B4-BE49-F238E27FC236}">
                  <a16:creationId xmlns:a16="http://schemas.microsoft.com/office/drawing/2014/main" id="{A35E8E63-1F11-A54C-A324-A8CCB1817F5D}"/>
                </a:ext>
              </a:extLst>
            </p:cNvPr>
            <p:cNvSpPr txBox="1">
              <a:spLocks noChangeArrowheads="1"/>
            </p:cNvSpPr>
            <p:nvPr/>
          </p:nvSpPr>
          <p:spPr bwMode="auto">
            <a:xfrm>
              <a:off x="469" y="1882"/>
              <a:ext cx="332"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Cost</a:t>
              </a:r>
            </a:p>
            <a:p>
              <a:pPr algn="ctr" eaLnBrk="1" hangingPunct="1">
                <a:lnSpc>
                  <a:spcPct val="100000"/>
                </a:lnSpc>
                <a:spcAft>
                  <a:spcPct val="0"/>
                </a:spcAft>
                <a:buClrTx/>
                <a:buFontTx/>
                <a:buNone/>
              </a:pPr>
              <a:r>
                <a:rPr lang="en-US" altLang="en-US" sz="900">
                  <a:cs typeface="Courier New" panose="02070309020205020404" pitchFamily="49" charset="0"/>
                </a:rPr>
                <a:t>Centre</a:t>
              </a:r>
            </a:p>
          </p:txBody>
        </p:sp>
        <p:sp>
          <p:nvSpPr>
            <p:cNvPr id="37934" name="Text Box 29">
              <a:extLst>
                <a:ext uri="{FF2B5EF4-FFF2-40B4-BE49-F238E27FC236}">
                  <a16:creationId xmlns:a16="http://schemas.microsoft.com/office/drawing/2014/main" id="{15A4B995-3FB7-B04B-B791-5D3A67C76DDC}"/>
                </a:ext>
              </a:extLst>
            </p:cNvPr>
            <p:cNvSpPr txBox="1">
              <a:spLocks noChangeArrowheads="1"/>
            </p:cNvSpPr>
            <p:nvPr/>
          </p:nvSpPr>
          <p:spPr bwMode="auto">
            <a:xfrm>
              <a:off x="706" y="1873"/>
              <a:ext cx="276"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a:t>
              </a:r>
            </a:p>
          </p:txBody>
        </p:sp>
        <p:sp>
          <p:nvSpPr>
            <p:cNvPr id="37935" name="Text Box 30">
              <a:extLst>
                <a:ext uri="{FF2B5EF4-FFF2-40B4-BE49-F238E27FC236}">
                  <a16:creationId xmlns:a16="http://schemas.microsoft.com/office/drawing/2014/main" id="{8F064F10-BFBA-AF44-BD01-4C21972FFAE4}"/>
                </a:ext>
              </a:extLst>
            </p:cNvPr>
            <p:cNvSpPr txBox="1">
              <a:spLocks noChangeArrowheads="1"/>
            </p:cNvSpPr>
            <p:nvPr/>
          </p:nvSpPr>
          <p:spPr bwMode="auto">
            <a:xfrm>
              <a:off x="912" y="1873"/>
              <a:ext cx="308"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Count</a:t>
              </a:r>
            </a:p>
          </p:txBody>
        </p:sp>
        <p:sp>
          <p:nvSpPr>
            <p:cNvPr id="37936" name="Text Box 31">
              <a:extLst>
                <a:ext uri="{FF2B5EF4-FFF2-40B4-BE49-F238E27FC236}">
                  <a16:creationId xmlns:a16="http://schemas.microsoft.com/office/drawing/2014/main" id="{C2901E0C-C767-0048-8D6C-483AE515578D}"/>
                </a:ext>
              </a:extLst>
            </p:cNvPr>
            <p:cNvSpPr txBox="1">
              <a:spLocks noChangeArrowheads="1"/>
            </p:cNvSpPr>
            <p:nvPr/>
          </p:nvSpPr>
          <p:spPr bwMode="auto">
            <a:xfrm>
              <a:off x="1156" y="1872"/>
              <a:ext cx="364"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Amount</a:t>
              </a:r>
            </a:p>
          </p:txBody>
        </p:sp>
      </p:grpSp>
      <p:grpSp>
        <p:nvGrpSpPr>
          <p:cNvPr id="37899" name="Group 25">
            <a:extLst>
              <a:ext uri="{FF2B5EF4-FFF2-40B4-BE49-F238E27FC236}">
                <a16:creationId xmlns:a16="http://schemas.microsoft.com/office/drawing/2014/main" id="{22DF8C0D-A676-2645-9976-A0F36F8C05B2}"/>
              </a:ext>
            </a:extLst>
          </p:cNvPr>
          <p:cNvGrpSpPr>
            <a:grpSpLocks/>
          </p:cNvGrpSpPr>
          <p:nvPr/>
        </p:nvGrpSpPr>
        <p:grpSpPr bwMode="auto">
          <a:xfrm>
            <a:off x="685800" y="5251450"/>
            <a:ext cx="7986713" cy="768350"/>
            <a:chOff x="387350" y="5148264"/>
            <a:chExt cx="7986237" cy="1230881"/>
          </a:xfrm>
        </p:grpSpPr>
        <p:sp>
          <p:nvSpPr>
            <p:cNvPr id="37921" name="AutoShape 9">
              <a:extLst>
                <a:ext uri="{FF2B5EF4-FFF2-40B4-BE49-F238E27FC236}">
                  <a16:creationId xmlns:a16="http://schemas.microsoft.com/office/drawing/2014/main" id="{C9F81245-5F20-DE4D-AF25-656B258004E3}"/>
                </a:ext>
              </a:extLst>
            </p:cNvPr>
            <p:cNvSpPr>
              <a:spLocks noChangeArrowheads="1"/>
            </p:cNvSpPr>
            <p:nvPr/>
          </p:nvSpPr>
          <p:spPr bwMode="auto">
            <a:xfrm>
              <a:off x="1835151" y="5278439"/>
              <a:ext cx="1568450" cy="500063"/>
            </a:xfrm>
            <a:prstGeom prst="rightArrow">
              <a:avLst>
                <a:gd name="adj1" fmla="val 50000"/>
                <a:gd name="adj2" fmla="val 34443"/>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37922" name="AutoShape 10">
              <a:extLst>
                <a:ext uri="{FF2B5EF4-FFF2-40B4-BE49-F238E27FC236}">
                  <a16:creationId xmlns:a16="http://schemas.microsoft.com/office/drawing/2014/main" id="{EC13BE90-2C3B-BE4D-8F27-5D44A704D605}"/>
                </a:ext>
              </a:extLst>
            </p:cNvPr>
            <p:cNvSpPr>
              <a:spLocks noChangeArrowheads="1"/>
            </p:cNvSpPr>
            <p:nvPr/>
          </p:nvSpPr>
          <p:spPr bwMode="auto">
            <a:xfrm>
              <a:off x="5278438" y="5278439"/>
              <a:ext cx="1509712" cy="500063"/>
            </a:xfrm>
            <a:prstGeom prst="rightArrow">
              <a:avLst>
                <a:gd name="adj1" fmla="val 50000"/>
                <a:gd name="adj2" fmla="val 34439"/>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29" name="Rectangle 12">
              <a:extLst>
                <a:ext uri="{FF2B5EF4-FFF2-40B4-BE49-F238E27FC236}">
                  <a16:creationId xmlns:a16="http://schemas.microsoft.com/office/drawing/2014/main" id="{BD846C7A-E6E3-4F4E-9EE1-9B7AF8726A67}"/>
                </a:ext>
              </a:extLst>
            </p:cNvPr>
            <p:cNvSpPr>
              <a:spLocks noChangeArrowheads="1"/>
            </p:cNvSpPr>
            <p:nvPr/>
          </p:nvSpPr>
          <p:spPr bwMode="auto">
            <a:xfrm>
              <a:off x="3663755" y="5148264"/>
              <a:ext cx="1447714" cy="1230881"/>
            </a:xfrm>
            <a:prstGeom prst="rect">
              <a:avLst/>
            </a:prstGeom>
            <a:noFill/>
            <a:ln w="9525" algn="ctr">
              <a:solidFill>
                <a:schemeClr val="tx1"/>
              </a:solidFill>
              <a:miter lim="800000"/>
              <a:headEnd/>
              <a:tailEnd/>
            </a:ln>
            <a:effectLst>
              <a:prstShdw prst="shdw17" dist="17961" dir="2700000">
                <a:schemeClr val="tx1">
                  <a:gamma/>
                  <a:shade val="60000"/>
                  <a:invGamma/>
                </a:schemeClr>
              </a:prstShdw>
            </a:effectLst>
            <a:extLst>
              <a:ext uri="{909E8E84-426E-40DD-AFC4-6F175D3DCCD1}">
                <a14:hiddenFill xmlns:a14="http://schemas.microsoft.com/office/drawing/2010/main">
                  <a:solidFill>
                    <a:schemeClr val="accent1"/>
                  </a:solidFill>
                </a14:hiddenFill>
              </a:ext>
            </a:extLst>
          </p:spPr>
          <p:txBody>
            <a:bodyPr wrap="none" anchor="ctr"/>
            <a:lstStyle/>
            <a:p>
              <a:pPr algn="ctr">
                <a:defRPr/>
              </a:pPr>
              <a:r>
                <a:rPr lang="en-US" sz="1800">
                  <a:solidFill>
                    <a:schemeClr val="tx1"/>
                  </a:solidFill>
                </a:rPr>
                <a:t>GVBMR95</a:t>
              </a:r>
            </a:p>
          </p:txBody>
        </p:sp>
        <p:sp>
          <p:nvSpPr>
            <p:cNvPr id="30" name="Text Box 48">
              <a:extLst>
                <a:ext uri="{FF2B5EF4-FFF2-40B4-BE49-F238E27FC236}">
                  <a16:creationId xmlns:a16="http://schemas.microsoft.com/office/drawing/2014/main" id="{17B0BDFF-27D0-2945-BA26-BC25FD500F29}"/>
                </a:ext>
              </a:extLst>
            </p:cNvPr>
            <p:cNvSpPr txBox="1">
              <a:spLocks noChangeArrowheads="1"/>
            </p:cNvSpPr>
            <p:nvPr/>
          </p:nvSpPr>
          <p:spPr bwMode="auto">
            <a:xfrm>
              <a:off x="387350" y="5326284"/>
              <a:ext cx="1211191" cy="546776"/>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Event File</a:t>
              </a:r>
            </a:p>
          </p:txBody>
        </p:sp>
        <p:sp>
          <p:nvSpPr>
            <p:cNvPr id="31" name="Text Box 49">
              <a:extLst>
                <a:ext uri="{FF2B5EF4-FFF2-40B4-BE49-F238E27FC236}">
                  <a16:creationId xmlns:a16="http://schemas.microsoft.com/office/drawing/2014/main" id="{3BEE9717-68F6-F241-B513-31A69400B752}"/>
                </a:ext>
              </a:extLst>
            </p:cNvPr>
            <p:cNvSpPr txBox="1">
              <a:spLocks noChangeArrowheads="1"/>
            </p:cNvSpPr>
            <p:nvPr/>
          </p:nvSpPr>
          <p:spPr bwMode="auto">
            <a:xfrm>
              <a:off x="7035404" y="5262706"/>
              <a:ext cx="1338183" cy="546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Extract File</a:t>
              </a:r>
            </a:p>
          </p:txBody>
        </p:sp>
      </p:grpSp>
      <p:sp>
        <p:nvSpPr>
          <p:cNvPr id="37900" name="Line 7">
            <a:extLst>
              <a:ext uri="{FF2B5EF4-FFF2-40B4-BE49-F238E27FC236}">
                <a16:creationId xmlns:a16="http://schemas.microsoft.com/office/drawing/2014/main" id="{14FD0F8E-448D-ED4A-B57B-062FC5ECD6A2}"/>
              </a:ext>
            </a:extLst>
          </p:cNvPr>
          <p:cNvSpPr>
            <a:spLocks noChangeShapeType="1"/>
          </p:cNvSpPr>
          <p:nvPr/>
        </p:nvSpPr>
        <p:spPr bwMode="auto">
          <a:xfrm flipH="1">
            <a:off x="2470150" y="4191000"/>
            <a:ext cx="301625" cy="381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33" name="Text Box 15">
            <a:extLst>
              <a:ext uri="{FF2B5EF4-FFF2-40B4-BE49-F238E27FC236}">
                <a16:creationId xmlns:a16="http://schemas.microsoft.com/office/drawing/2014/main" id="{97E1439E-81E9-7548-B0FC-550E04AD19DF}"/>
              </a:ext>
            </a:extLst>
          </p:cNvPr>
          <p:cNvSpPr txBox="1">
            <a:spLocks noChangeArrowheads="1"/>
          </p:cNvSpPr>
          <p:nvPr/>
        </p:nvSpPr>
        <p:spPr bwMode="auto">
          <a:xfrm>
            <a:off x="2720975" y="3981450"/>
            <a:ext cx="1698625" cy="34131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sz="1800" dirty="0">
                <a:latin typeface="Arial" charset="0"/>
              </a:rPr>
              <a:t>Input Record 2</a:t>
            </a:r>
          </a:p>
        </p:txBody>
      </p:sp>
      <p:sp>
        <p:nvSpPr>
          <p:cNvPr id="37902" name="Line 7">
            <a:extLst>
              <a:ext uri="{FF2B5EF4-FFF2-40B4-BE49-F238E27FC236}">
                <a16:creationId xmlns:a16="http://schemas.microsoft.com/office/drawing/2014/main" id="{C84BE87F-237D-FA41-BCE2-F84301C0E912}"/>
              </a:ext>
            </a:extLst>
          </p:cNvPr>
          <p:cNvSpPr>
            <a:spLocks noChangeShapeType="1"/>
          </p:cNvSpPr>
          <p:nvPr/>
        </p:nvSpPr>
        <p:spPr bwMode="auto">
          <a:xfrm flipV="1">
            <a:off x="6245225" y="4838700"/>
            <a:ext cx="460375" cy="131763"/>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37903" name="Rectangle 7">
            <a:extLst>
              <a:ext uri="{FF2B5EF4-FFF2-40B4-BE49-F238E27FC236}">
                <a16:creationId xmlns:a16="http://schemas.microsoft.com/office/drawing/2014/main" id="{13A4B7D9-06B0-CB43-A5B5-2FAF8F07E932}"/>
              </a:ext>
            </a:extLst>
          </p:cNvPr>
          <p:cNvSpPr>
            <a:spLocks noChangeArrowheads="1"/>
          </p:cNvSpPr>
          <p:nvPr/>
        </p:nvSpPr>
        <p:spPr bwMode="auto">
          <a:xfrm>
            <a:off x="7918450" y="4762500"/>
            <a:ext cx="61595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04" name="AutoShape 22">
            <a:extLst>
              <a:ext uri="{FF2B5EF4-FFF2-40B4-BE49-F238E27FC236}">
                <a16:creationId xmlns:a16="http://schemas.microsoft.com/office/drawing/2014/main" id="{D2C6A7B7-6C22-5542-A97F-1A6E29843210}"/>
              </a:ext>
            </a:extLst>
          </p:cNvPr>
          <p:cNvSpPr>
            <a:spLocks/>
          </p:cNvSpPr>
          <p:nvPr/>
        </p:nvSpPr>
        <p:spPr bwMode="auto">
          <a:xfrm rot="5400000">
            <a:off x="7383463" y="4691062"/>
            <a:ext cx="127000" cy="625475"/>
          </a:xfrm>
          <a:prstGeom prst="rightBrace">
            <a:avLst>
              <a:gd name="adj1" fmla="val 4145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05" name="AutoShape 23">
            <a:extLst>
              <a:ext uri="{FF2B5EF4-FFF2-40B4-BE49-F238E27FC236}">
                <a16:creationId xmlns:a16="http://schemas.microsoft.com/office/drawing/2014/main" id="{EF3585E1-969D-6446-8787-B437EF603883}"/>
              </a:ext>
            </a:extLst>
          </p:cNvPr>
          <p:cNvSpPr>
            <a:spLocks/>
          </p:cNvSpPr>
          <p:nvPr/>
        </p:nvSpPr>
        <p:spPr bwMode="auto">
          <a:xfrm rot="5400000">
            <a:off x="6916738" y="4838700"/>
            <a:ext cx="122237" cy="341313"/>
          </a:xfrm>
          <a:prstGeom prst="rightBrace">
            <a:avLst>
              <a:gd name="adj1" fmla="val 2326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06" name="AutoShape 24">
            <a:extLst>
              <a:ext uri="{FF2B5EF4-FFF2-40B4-BE49-F238E27FC236}">
                <a16:creationId xmlns:a16="http://schemas.microsoft.com/office/drawing/2014/main" id="{A96A75E4-85D4-944A-933D-C6D6B600D43F}"/>
              </a:ext>
            </a:extLst>
          </p:cNvPr>
          <p:cNvSpPr>
            <a:spLocks/>
          </p:cNvSpPr>
          <p:nvPr/>
        </p:nvSpPr>
        <p:spPr bwMode="auto">
          <a:xfrm rot="5400000">
            <a:off x="7808913" y="4903787"/>
            <a:ext cx="122238" cy="195263"/>
          </a:xfrm>
          <a:prstGeom prst="rightBrace">
            <a:avLst>
              <a:gd name="adj1" fmla="val 1331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07" name="AutoShape 25">
            <a:extLst>
              <a:ext uri="{FF2B5EF4-FFF2-40B4-BE49-F238E27FC236}">
                <a16:creationId xmlns:a16="http://schemas.microsoft.com/office/drawing/2014/main" id="{63E5F75D-D52D-8046-B397-12297D896811}"/>
              </a:ext>
            </a:extLst>
          </p:cNvPr>
          <p:cNvSpPr>
            <a:spLocks/>
          </p:cNvSpPr>
          <p:nvPr/>
        </p:nvSpPr>
        <p:spPr bwMode="auto">
          <a:xfrm rot="5400000">
            <a:off x="8208963" y="4732337"/>
            <a:ext cx="122238" cy="538163"/>
          </a:xfrm>
          <a:prstGeom prst="rightBrace">
            <a:avLst>
              <a:gd name="adj1" fmla="val 3668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08" name="AutoShape 26">
            <a:extLst>
              <a:ext uri="{FF2B5EF4-FFF2-40B4-BE49-F238E27FC236}">
                <a16:creationId xmlns:a16="http://schemas.microsoft.com/office/drawing/2014/main" id="{C6BE6C9A-26DB-444D-B277-CD6574827E88}"/>
              </a:ext>
            </a:extLst>
          </p:cNvPr>
          <p:cNvSpPr>
            <a:spLocks/>
          </p:cNvSpPr>
          <p:nvPr/>
        </p:nvSpPr>
        <p:spPr bwMode="auto">
          <a:xfrm rot="5400000">
            <a:off x="8647113" y="4835525"/>
            <a:ext cx="122238" cy="331787"/>
          </a:xfrm>
          <a:prstGeom prst="rightBrace">
            <a:avLst>
              <a:gd name="adj1" fmla="val 2261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09" name="Text Box 27">
            <a:extLst>
              <a:ext uri="{FF2B5EF4-FFF2-40B4-BE49-F238E27FC236}">
                <a16:creationId xmlns:a16="http://schemas.microsoft.com/office/drawing/2014/main" id="{CED9123B-356F-9149-AF6B-13A0E6F3BB07}"/>
              </a:ext>
            </a:extLst>
          </p:cNvPr>
          <p:cNvSpPr txBox="1">
            <a:spLocks noChangeArrowheads="1"/>
          </p:cNvSpPr>
          <p:nvPr/>
        </p:nvSpPr>
        <p:spPr bwMode="auto">
          <a:xfrm>
            <a:off x="7188200" y="5065713"/>
            <a:ext cx="4699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Legal</a:t>
            </a:r>
          </a:p>
          <a:p>
            <a:pPr algn="ctr" eaLnBrk="1" hangingPunct="1">
              <a:lnSpc>
                <a:spcPct val="100000"/>
              </a:lnSpc>
              <a:spcAft>
                <a:spcPct val="0"/>
              </a:spcAft>
              <a:buClrTx/>
              <a:buFontTx/>
              <a:buNone/>
            </a:pPr>
            <a:r>
              <a:rPr lang="en-US" altLang="en-US" sz="900">
                <a:cs typeface="Courier New" panose="02070309020205020404" pitchFamily="49" charset="0"/>
              </a:rPr>
              <a:t>Entity</a:t>
            </a:r>
          </a:p>
        </p:txBody>
      </p:sp>
      <p:sp>
        <p:nvSpPr>
          <p:cNvPr id="37910" name="Text Box 28">
            <a:extLst>
              <a:ext uri="{FF2B5EF4-FFF2-40B4-BE49-F238E27FC236}">
                <a16:creationId xmlns:a16="http://schemas.microsoft.com/office/drawing/2014/main" id="{AFECF241-B326-0C4A-B5E6-3F3EF5624CA2}"/>
              </a:ext>
            </a:extLst>
          </p:cNvPr>
          <p:cNvSpPr txBox="1">
            <a:spLocks noChangeArrowheads="1"/>
          </p:cNvSpPr>
          <p:nvPr/>
        </p:nvSpPr>
        <p:spPr bwMode="auto">
          <a:xfrm>
            <a:off x="6680200" y="5045075"/>
            <a:ext cx="52705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Cost</a:t>
            </a:r>
          </a:p>
          <a:p>
            <a:pPr algn="ctr" eaLnBrk="1" hangingPunct="1">
              <a:lnSpc>
                <a:spcPct val="100000"/>
              </a:lnSpc>
              <a:spcAft>
                <a:spcPct val="0"/>
              </a:spcAft>
              <a:buClrTx/>
              <a:buFontTx/>
              <a:buNone/>
            </a:pPr>
            <a:r>
              <a:rPr lang="en-US" altLang="en-US" sz="900">
                <a:cs typeface="Courier New" panose="02070309020205020404" pitchFamily="49" charset="0"/>
              </a:rPr>
              <a:t>Centre</a:t>
            </a:r>
          </a:p>
        </p:txBody>
      </p:sp>
      <p:sp>
        <p:nvSpPr>
          <p:cNvPr id="37911" name="Text Box 29">
            <a:extLst>
              <a:ext uri="{FF2B5EF4-FFF2-40B4-BE49-F238E27FC236}">
                <a16:creationId xmlns:a16="http://schemas.microsoft.com/office/drawing/2014/main" id="{C84935AA-8620-DC44-992B-72EE7BEAD5B1}"/>
              </a:ext>
            </a:extLst>
          </p:cNvPr>
          <p:cNvSpPr txBox="1">
            <a:spLocks noChangeArrowheads="1"/>
          </p:cNvSpPr>
          <p:nvPr/>
        </p:nvSpPr>
        <p:spPr bwMode="auto">
          <a:xfrm>
            <a:off x="7673975" y="5048250"/>
            <a:ext cx="43815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a:t>
            </a:r>
          </a:p>
        </p:txBody>
      </p:sp>
      <p:sp>
        <p:nvSpPr>
          <p:cNvPr id="37912" name="Text Box 30">
            <a:extLst>
              <a:ext uri="{FF2B5EF4-FFF2-40B4-BE49-F238E27FC236}">
                <a16:creationId xmlns:a16="http://schemas.microsoft.com/office/drawing/2014/main" id="{BFB57F65-623D-7540-B4F2-41F54A3F975B}"/>
              </a:ext>
            </a:extLst>
          </p:cNvPr>
          <p:cNvSpPr txBox="1">
            <a:spLocks noChangeArrowheads="1"/>
          </p:cNvSpPr>
          <p:nvPr/>
        </p:nvSpPr>
        <p:spPr bwMode="auto">
          <a:xfrm>
            <a:off x="7993063" y="5060950"/>
            <a:ext cx="555625" cy="23018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 D.</a:t>
            </a:r>
          </a:p>
        </p:txBody>
      </p:sp>
      <p:sp>
        <p:nvSpPr>
          <p:cNvPr id="37913" name="Text Box 31">
            <a:extLst>
              <a:ext uri="{FF2B5EF4-FFF2-40B4-BE49-F238E27FC236}">
                <a16:creationId xmlns:a16="http://schemas.microsoft.com/office/drawing/2014/main" id="{1E490B71-C71A-1C48-917B-0B480AF2ED44}"/>
              </a:ext>
            </a:extLst>
          </p:cNvPr>
          <p:cNvSpPr txBox="1">
            <a:spLocks noChangeArrowheads="1"/>
          </p:cNvSpPr>
          <p:nvPr/>
        </p:nvSpPr>
        <p:spPr bwMode="auto">
          <a:xfrm>
            <a:off x="8413750" y="5059363"/>
            <a:ext cx="57785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Amount</a:t>
            </a:r>
          </a:p>
        </p:txBody>
      </p:sp>
      <p:sp>
        <p:nvSpPr>
          <p:cNvPr id="50" name="Text Box 40">
            <a:extLst>
              <a:ext uri="{FF2B5EF4-FFF2-40B4-BE49-F238E27FC236}">
                <a16:creationId xmlns:a16="http://schemas.microsoft.com/office/drawing/2014/main" id="{D8677D5B-125A-BF42-B9F3-A0C3FDC932E5}"/>
              </a:ext>
            </a:extLst>
          </p:cNvPr>
          <p:cNvSpPr txBox="1">
            <a:spLocks noChangeArrowheads="1"/>
          </p:cNvSpPr>
          <p:nvPr/>
        </p:nvSpPr>
        <p:spPr bwMode="auto">
          <a:xfrm>
            <a:off x="2951163" y="4459288"/>
            <a:ext cx="3373437" cy="341312"/>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defPPr>
              <a:defRPr lang="en-US"/>
            </a:defPPr>
            <a:lvl1pPr>
              <a:defRPr>
                <a:latin typeface="Arial" charset="0"/>
              </a:defRPr>
            </a:lvl1pPr>
          </a:lstStyle>
          <a:p>
            <a:pPr>
              <a:defRPr/>
            </a:pPr>
            <a:r>
              <a:rPr lang="en-US" altLang="en-US" sz="1800" dirty="0"/>
              <a:t>Output Record 4 for Copy View</a:t>
            </a:r>
          </a:p>
        </p:txBody>
      </p:sp>
      <p:sp>
        <p:nvSpPr>
          <p:cNvPr id="37915" name="Line 7">
            <a:extLst>
              <a:ext uri="{FF2B5EF4-FFF2-40B4-BE49-F238E27FC236}">
                <a16:creationId xmlns:a16="http://schemas.microsoft.com/office/drawing/2014/main" id="{9A53A7D8-A953-8E48-ABE4-1D557CE0334D}"/>
              </a:ext>
            </a:extLst>
          </p:cNvPr>
          <p:cNvSpPr>
            <a:spLocks noChangeShapeType="1"/>
          </p:cNvSpPr>
          <p:nvPr/>
        </p:nvSpPr>
        <p:spPr bwMode="auto">
          <a:xfrm>
            <a:off x="6248400" y="4648200"/>
            <a:ext cx="469900" cy="762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37916" name="Rectangle 26">
            <a:extLst>
              <a:ext uri="{FF2B5EF4-FFF2-40B4-BE49-F238E27FC236}">
                <a16:creationId xmlns:a16="http://schemas.microsoft.com/office/drawing/2014/main" id="{608EB911-D232-BE46-BACA-BB2F0AD35A6E}"/>
              </a:ext>
            </a:extLst>
          </p:cNvPr>
          <p:cNvSpPr>
            <a:spLocks noChangeArrowheads="1"/>
          </p:cNvSpPr>
          <p:nvPr/>
        </p:nvSpPr>
        <p:spPr bwMode="auto">
          <a:xfrm>
            <a:off x="4049713" y="3482975"/>
            <a:ext cx="457200" cy="1873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17" name="Rectangle 7">
            <a:extLst>
              <a:ext uri="{FF2B5EF4-FFF2-40B4-BE49-F238E27FC236}">
                <a16:creationId xmlns:a16="http://schemas.microsoft.com/office/drawing/2014/main" id="{6D4F60C8-E7C8-8F44-BFC5-3D40B128A965}"/>
              </a:ext>
            </a:extLst>
          </p:cNvPr>
          <p:cNvSpPr>
            <a:spLocks noChangeArrowheads="1"/>
          </p:cNvSpPr>
          <p:nvPr/>
        </p:nvSpPr>
        <p:spPr bwMode="auto">
          <a:xfrm>
            <a:off x="5181600" y="34290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cxnSp>
        <p:nvCxnSpPr>
          <p:cNvPr id="37918" name="Curved Connector 53">
            <a:extLst>
              <a:ext uri="{FF2B5EF4-FFF2-40B4-BE49-F238E27FC236}">
                <a16:creationId xmlns:a16="http://schemas.microsoft.com/office/drawing/2014/main" id="{76833569-1E46-034E-93F1-67F015DE8D07}"/>
              </a:ext>
            </a:extLst>
          </p:cNvPr>
          <p:cNvCxnSpPr>
            <a:cxnSpLocks noChangeShapeType="1"/>
            <a:stCxn id="37919" idx="0"/>
            <a:endCxn id="37917" idx="0"/>
          </p:cNvCxnSpPr>
          <p:nvPr/>
        </p:nvCxnSpPr>
        <p:spPr bwMode="auto">
          <a:xfrm rot="5400000" flipH="1" flipV="1">
            <a:off x="3239294" y="2293144"/>
            <a:ext cx="1079500" cy="3351212"/>
          </a:xfrm>
          <a:prstGeom prst="curvedConnector3">
            <a:avLst>
              <a:gd name="adj1" fmla="val 121171"/>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sp>
        <p:nvSpPr>
          <p:cNvPr id="37919" name="Rectangle 7">
            <a:extLst>
              <a:ext uri="{FF2B5EF4-FFF2-40B4-BE49-F238E27FC236}">
                <a16:creationId xmlns:a16="http://schemas.microsoft.com/office/drawing/2014/main" id="{EDB55B14-4578-EA4C-8682-724845C19243}"/>
              </a:ext>
            </a:extLst>
          </p:cNvPr>
          <p:cNvSpPr>
            <a:spLocks noChangeArrowheads="1"/>
          </p:cNvSpPr>
          <p:nvPr/>
        </p:nvSpPr>
        <p:spPr bwMode="auto">
          <a:xfrm>
            <a:off x="1830388" y="45085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7920" name="Rectangle 26">
            <a:extLst>
              <a:ext uri="{FF2B5EF4-FFF2-40B4-BE49-F238E27FC236}">
                <a16:creationId xmlns:a16="http://schemas.microsoft.com/office/drawing/2014/main" id="{52ACEE98-FEDA-5744-A5AD-199B3624150A}"/>
              </a:ext>
            </a:extLst>
          </p:cNvPr>
          <p:cNvSpPr>
            <a:spLocks noChangeArrowheads="1"/>
          </p:cNvSpPr>
          <p:nvPr/>
        </p:nvSpPr>
        <p:spPr bwMode="auto">
          <a:xfrm>
            <a:off x="1954213" y="4495800"/>
            <a:ext cx="422275" cy="152400"/>
          </a:xfrm>
          <a:prstGeom prst="rect">
            <a:avLst/>
          </a:prstGeom>
          <a:noFill/>
          <a:ln w="28575" algn="ctr">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71924187-9A8E-B94B-9BD7-DC6711E7915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847850" y="3155949"/>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7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9">
            <a:extLst>
              <a:ext uri="{FF2B5EF4-FFF2-40B4-BE49-F238E27FC236}">
                <a16:creationId xmlns:a16="http://schemas.microsoft.com/office/drawing/2014/main" id="{ACDA6C49-6625-6F41-B0F6-62B2A925888F}"/>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3C0DD8C9-0428-E948-96B5-9F429D4F1182}" type="slidenum">
              <a:rPr lang="en-AU" altLang="en-US" sz="1400">
                <a:solidFill>
                  <a:schemeClr val="hlink"/>
                </a:solidFill>
              </a:rPr>
              <a:pPr>
                <a:spcAft>
                  <a:spcPct val="0"/>
                </a:spcAft>
                <a:buClrTx/>
                <a:buFontTx/>
                <a:buNone/>
              </a:pPr>
              <a:t>36</a:t>
            </a:fld>
            <a:endParaRPr lang="en-AU" altLang="en-US" sz="1400">
              <a:solidFill>
                <a:schemeClr val="hlink"/>
              </a:solidFill>
            </a:endParaRPr>
          </a:p>
        </p:txBody>
      </p:sp>
      <p:sp>
        <p:nvSpPr>
          <p:cNvPr id="38915" name="Rectangle 2">
            <a:extLst>
              <a:ext uri="{FF2B5EF4-FFF2-40B4-BE49-F238E27FC236}">
                <a16:creationId xmlns:a16="http://schemas.microsoft.com/office/drawing/2014/main" id="{DEF5615C-CF76-824D-A096-7B02D272373D}"/>
              </a:ext>
            </a:extLst>
          </p:cNvPr>
          <p:cNvSpPr>
            <a:spLocks noGrp="1" noChangeArrowheads="1"/>
          </p:cNvSpPr>
          <p:nvPr>
            <p:ph type="title" idx="4294967295"/>
          </p:nvPr>
        </p:nvSpPr>
        <p:spPr>
          <a:noFill/>
        </p:spPr>
        <p:txBody>
          <a:bodyPr/>
          <a:lstStyle/>
          <a:p>
            <a:pPr eaLnBrk="1" hangingPunct="1"/>
            <a:r>
              <a:rPr lang="en-US" altLang="en-US"/>
              <a:t>Trace Records 3</a:t>
            </a:r>
          </a:p>
        </p:txBody>
      </p:sp>
      <p:sp>
        <p:nvSpPr>
          <p:cNvPr id="1838100" name="Rectangle 20">
            <a:extLst>
              <a:ext uri="{FF2B5EF4-FFF2-40B4-BE49-F238E27FC236}">
                <a16:creationId xmlns:a16="http://schemas.microsoft.com/office/drawing/2014/main" id="{CEF2C65C-48F5-2540-930E-F7D13284D679}"/>
              </a:ext>
            </a:extLst>
          </p:cNvPr>
          <p:cNvSpPr>
            <a:spLocks noChangeArrowheads="1"/>
          </p:cNvSpPr>
          <p:nvPr/>
        </p:nvSpPr>
        <p:spPr bwMode="auto">
          <a:xfrm>
            <a:off x="228600" y="1001713"/>
            <a:ext cx="7924800" cy="2922587"/>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a:spAutoFit/>
          </a:bodyPr>
          <a:lstStyle/>
          <a:p>
            <a:pPr>
              <a:defRPr/>
            </a:pPr>
            <a:r>
              <a:rPr lang="en-US" altLang="ja-JP" sz="1200" dirty="0">
                <a:latin typeface="Courier New" pitchFamily="49" charset="0"/>
                <a:ea typeface="ＭＳ Ｐゴシック" pitchFamily="34" charset="-128"/>
                <a:cs typeface="Courier New" pitchFamily="49" charset="0"/>
              </a:rPr>
              <a:t> </a:t>
            </a:r>
            <a:r>
              <a:rPr lang="en-US" altLang="ja-JP" sz="1200" dirty="0">
                <a:solidFill>
                  <a:schemeClr val="tx1"/>
                </a:solidFill>
                <a:latin typeface="Courier New" pitchFamily="49" charset="0"/>
                <a:ea typeface="ＭＳ Ｐゴシック" pitchFamily="34" charset="-128"/>
                <a:cs typeface="Courier New" pitchFamily="49" charset="0"/>
              </a:rPr>
              <a:t>EVENT     </a:t>
            </a:r>
            <a:r>
              <a:rPr lang="en-US" altLang="ja-JP" sz="1200" dirty="0" err="1">
                <a:solidFill>
                  <a:schemeClr val="tx1"/>
                </a:solidFill>
                <a:latin typeface="Courier New" pitchFamily="49" charset="0"/>
                <a:ea typeface="ＭＳ Ｐゴシック" pitchFamily="34" charset="-128"/>
                <a:cs typeface="Courier New" pitchFamily="49" charset="0"/>
              </a:rPr>
              <a:t>EVENT</a:t>
            </a:r>
            <a:r>
              <a:rPr lang="en-US" altLang="ja-JP" sz="1200" dirty="0">
                <a:solidFill>
                  <a:schemeClr val="tx1"/>
                </a:solidFill>
                <a:latin typeface="Courier New" pitchFamily="49" charset="0"/>
                <a:ea typeface="ＭＳ Ｐゴシック" pitchFamily="34" charset="-128"/>
                <a:cs typeface="Courier New" pitchFamily="49" charset="0"/>
              </a:rPr>
              <a:t>        VIEW      LOGIC       SEQ</a:t>
            </a:r>
          </a:p>
          <a:p>
            <a:pPr>
              <a:defRPr/>
            </a:pPr>
            <a:r>
              <a:rPr lang="en-US" altLang="ja-JP" sz="1200" dirty="0">
                <a:solidFill>
                  <a:schemeClr val="tx1"/>
                </a:solidFill>
                <a:latin typeface="Courier New" pitchFamily="49" charset="0"/>
                <a:ea typeface="ＭＳ Ｐゴシック" pitchFamily="34" charset="-128"/>
                <a:cs typeface="Courier New" pitchFamily="49" charset="0"/>
              </a:rPr>
              <a:t> DDNAME    RECORD      NUMBER      ROW        NUM *****VALUE-1*******</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3261 LT:      3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3261 LT:      4 CFEC 000        522349731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6 NV</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7 DTE  001        CC218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8 DTE  002        522349731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9 DTE  003        121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10 CFEC 004        121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11 CFEC 004        121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13 DTC  004        </a:t>
            </a:r>
            <a:r>
              <a:rPr lang="en-US" altLang="ja-JP" sz="1200" dirty="0" err="1">
                <a:solidFill>
                  <a:schemeClr val="tx1"/>
                </a:solidFill>
                <a:latin typeface="Courier New" pitchFamily="49" charset="0"/>
                <a:ea typeface="ＭＳ Ｐゴシック" pitchFamily="34" charset="-128"/>
                <a:cs typeface="Courier New" pitchFamily="49" charset="0"/>
              </a:rPr>
              <a:t>AssetAcct</a:t>
            </a:r>
            <a:r>
              <a:rPr lang="en-US" altLang="ja-JP" sz="1200" dirty="0">
                <a:solidFill>
                  <a:schemeClr val="tx1"/>
                </a:solidFill>
                <a:latin typeface="Courier New" pitchFamily="49" charset="0"/>
                <a:ea typeface="ＭＳ Ｐゴシック" pitchFamily="34" charset="-128"/>
                <a:cs typeface="Courier New" pitchFamily="49" charset="0"/>
              </a:rPr>
              <a:t>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14 GOTO</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16 DTE  005        00000076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17 CNE  006        a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18 DTE  006        a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19 GOTO </a:t>
            </a:r>
          </a:p>
          <a:p>
            <a:pPr>
              <a:defRPr/>
            </a:pPr>
            <a:r>
              <a:rPr lang="en-US" altLang="ja-JP" sz="1200" dirty="0">
                <a:solidFill>
                  <a:schemeClr val="tx1"/>
                </a:solidFill>
                <a:latin typeface="Courier New" pitchFamily="49" charset="0"/>
                <a:ea typeface="ＭＳ Ｐゴシック" pitchFamily="34" charset="-128"/>
                <a:cs typeface="Courier New" pitchFamily="49" charset="0"/>
              </a:rPr>
              <a:t>EVENT             3 V:   3262 LT:     21 WRDT 007</a:t>
            </a:r>
          </a:p>
        </p:txBody>
      </p:sp>
      <p:sp>
        <p:nvSpPr>
          <p:cNvPr id="38917" name="Rectangle 21">
            <a:extLst>
              <a:ext uri="{FF2B5EF4-FFF2-40B4-BE49-F238E27FC236}">
                <a16:creationId xmlns:a16="http://schemas.microsoft.com/office/drawing/2014/main" id="{58BFC687-313D-134F-BBA1-A09BE9462774}"/>
              </a:ext>
            </a:extLst>
          </p:cNvPr>
          <p:cNvSpPr>
            <a:spLocks noChangeArrowheads="1"/>
          </p:cNvSpPr>
          <p:nvPr/>
        </p:nvSpPr>
        <p:spPr bwMode="auto">
          <a:xfrm>
            <a:off x="228600" y="1382713"/>
            <a:ext cx="8382000" cy="3048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18" name="Rectangle 22">
            <a:extLst>
              <a:ext uri="{FF2B5EF4-FFF2-40B4-BE49-F238E27FC236}">
                <a16:creationId xmlns:a16="http://schemas.microsoft.com/office/drawing/2014/main" id="{C4882D89-C98B-4F44-8AA1-1FED603787AE}"/>
              </a:ext>
            </a:extLst>
          </p:cNvPr>
          <p:cNvSpPr>
            <a:spLocks noChangeArrowheads="1"/>
          </p:cNvSpPr>
          <p:nvPr/>
        </p:nvSpPr>
        <p:spPr bwMode="auto">
          <a:xfrm>
            <a:off x="1943100" y="1382713"/>
            <a:ext cx="190500" cy="139700"/>
          </a:xfrm>
          <a:prstGeom prst="rect">
            <a:avLst/>
          </a:prstGeom>
          <a:noFill/>
          <a:ln w="28575" algn="ctr">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990000"/>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19" name="Rectangle 25">
            <a:extLst>
              <a:ext uri="{FF2B5EF4-FFF2-40B4-BE49-F238E27FC236}">
                <a16:creationId xmlns:a16="http://schemas.microsoft.com/office/drawing/2014/main" id="{BA889FD8-B779-9242-9F79-ECBE2CED17F9}"/>
              </a:ext>
            </a:extLst>
          </p:cNvPr>
          <p:cNvSpPr>
            <a:spLocks noChangeArrowheads="1"/>
          </p:cNvSpPr>
          <p:nvPr/>
        </p:nvSpPr>
        <p:spPr bwMode="auto">
          <a:xfrm>
            <a:off x="4049713" y="1700213"/>
            <a:ext cx="457200" cy="1524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20" name="Rectangle 26">
            <a:extLst>
              <a:ext uri="{FF2B5EF4-FFF2-40B4-BE49-F238E27FC236}">
                <a16:creationId xmlns:a16="http://schemas.microsoft.com/office/drawing/2014/main" id="{F758C56A-58E3-F04E-9031-25E5529542A2}"/>
              </a:ext>
            </a:extLst>
          </p:cNvPr>
          <p:cNvSpPr>
            <a:spLocks noChangeArrowheads="1"/>
          </p:cNvSpPr>
          <p:nvPr/>
        </p:nvSpPr>
        <p:spPr bwMode="auto">
          <a:xfrm>
            <a:off x="4049713" y="3656013"/>
            <a:ext cx="457200" cy="1873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21" name="Rectangle 26">
            <a:extLst>
              <a:ext uri="{FF2B5EF4-FFF2-40B4-BE49-F238E27FC236}">
                <a16:creationId xmlns:a16="http://schemas.microsoft.com/office/drawing/2014/main" id="{2C9728A6-F824-744D-8D6D-EB1D216DC82D}"/>
              </a:ext>
            </a:extLst>
          </p:cNvPr>
          <p:cNvSpPr>
            <a:spLocks noChangeArrowheads="1"/>
          </p:cNvSpPr>
          <p:nvPr/>
        </p:nvSpPr>
        <p:spPr bwMode="auto">
          <a:xfrm>
            <a:off x="4049713" y="3656013"/>
            <a:ext cx="457200" cy="1873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22" name="Rectangle 34">
            <a:extLst>
              <a:ext uri="{FF2B5EF4-FFF2-40B4-BE49-F238E27FC236}">
                <a16:creationId xmlns:a16="http://schemas.microsoft.com/office/drawing/2014/main" id="{59271814-6EC3-8E4C-B1CE-AD92CAE9584F}"/>
              </a:ext>
            </a:extLst>
          </p:cNvPr>
          <p:cNvSpPr>
            <a:spLocks noChangeArrowheads="1"/>
          </p:cNvSpPr>
          <p:nvPr/>
        </p:nvSpPr>
        <p:spPr bwMode="auto">
          <a:xfrm>
            <a:off x="6718300" y="4038600"/>
            <a:ext cx="2425700" cy="923925"/>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CC110522349999111AssetAcct...p.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CC110522349999121AssetAcct.....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CC218522349731121AssetAccta....</a:t>
            </a:r>
          </a:p>
        </p:txBody>
      </p:sp>
      <p:sp>
        <p:nvSpPr>
          <p:cNvPr id="14" name="Text Box 40">
            <a:extLst>
              <a:ext uri="{FF2B5EF4-FFF2-40B4-BE49-F238E27FC236}">
                <a16:creationId xmlns:a16="http://schemas.microsoft.com/office/drawing/2014/main" id="{DD29D9EB-24AB-AF4E-B659-A1A4A6052ABA}"/>
              </a:ext>
            </a:extLst>
          </p:cNvPr>
          <p:cNvSpPr txBox="1">
            <a:spLocks noChangeArrowheads="1"/>
          </p:cNvSpPr>
          <p:nvPr/>
        </p:nvSpPr>
        <p:spPr bwMode="auto">
          <a:xfrm>
            <a:off x="2771775" y="4840288"/>
            <a:ext cx="3552825" cy="341312"/>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defPPr>
              <a:defRPr lang="en-US"/>
            </a:defPPr>
            <a:lvl1pPr>
              <a:defRPr>
                <a:latin typeface="Arial" charset="0"/>
              </a:defRPr>
            </a:lvl1pPr>
          </a:lstStyle>
          <a:p>
            <a:pPr>
              <a:defRPr/>
            </a:pPr>
            <a:r>
              <a:rPr lang="en-US" altLang="en-US" sz="1800" dirty="0"/>
              <a:t>Output Record 5 for Extract View</a:t>
            </a:r>
          </a:p>
        </p:txBody>
      </p:sp>
      <p:grpSp>
        <p:nvGrpSpPr>
          <p:cNvPr id="38924" name="Group 46">
            <a:extLst>
              <a:ext uri="{FF2B5EF4-FFF2-40B4-BE49-F238E27FC236}">
                <a16:creationId xmlns:a16="http://schemas.microsoft.com/office/drawing/2014/main" id="{A257DB52-56EA-2841-9504-D9FC87845CF6}"/>
              </a:ext>
            </a:extLst>
          </p:cNvPr>
          <p:cNvGrpSpPr>
            <a:grpSpLocks/>
          </p:cNvGrpSpPr>
          <p:nvPr/>
        </p:nvGrpSpPr>
        <p:grpSpPr bwMode="auto">
          <a:xfrm>
            <a:off x="165100" y="4191000"/>
            <a:ext cx="2273300" cy="1104900"/>
            <a:chOff x="104" y="1416"/>
            <a:chExt cx="1432" cy="696"/>
          </a:xfrm>
        </p:grpSpPr>
        <p:sp>
          <p:nvSpPr>
            <p:cNvPr id="38946" name="Rectangle 15">
              <a:extLst>
                <a:ext uri="{FF2B5EF4-FFF2-40B4-BE49-F238E27FC236}">
                  <a16:creationId xmlns:a16="http://schemas.microsoft.com/office/drawing/2014/main" id="{CAF88676-BB5F-D441-BFFB-F02583B5B499}"/>
                </a:ext>
              </a:extLst>
            </p:cNvPr>
            <p:cNvSpPr>
              <a:spLocks noChangeArrowheads="1"/>
            </p:cNvSpPr>
            <p:nvPr/>
          </p:nvSpPr>
          <p:spPr bwMode="auto">
            <a:xfrm>
              <a:off x="104" y="1416"/>
              <a:ext cx="1432" cy="408"/>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522349731CC21812100000076a.îø.</a:t>
              </a:r>
            </a:p>
          </p:txBody>
        </p:sp>
        <p:sp>
          <p:nvSpPr>
            <p:cNvPr id="38947" name="AutoShape 22">
              <a:extLst>
                <a:ext uri="{FF2B5EF4-FFF2-40B4-BE49-F238E27FC236}">
                  <a16:creationId xmlns:a16="http://schemas.microsoft.com/office/drawing/2014/main" id="{341BB6F1-4BF0-A547-A5B1-8EC382B3A356}"/>
                </a:ext>
              </a:extLst>
            </p:cNvPr>
            <p:cNvSpPr>
              <a:spLocks/>
            </p:cNvSpPr>
            <p:nvPr/>
          </p:nvSpPr>
          <p:spPr bwMode="auto">
            <a:xfrm rot="5400000">
              <a:off x="319" y="1644"/>
              <a:ext cx="77" cy="383"/>
            </a:xfrm>
            <a:prstGeom prst="rightBrace">
              <a:avLst>
                <a:gd name="adj1" fmla="val 41450"/>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48" name="AutoShape 23">
              <a:extLst>
                <a:ext uri="{FF2B5EF4-FFF2-40B4-BE49-F238E27FC236}">
                  <a16:creationId xmlns:a16="http://schemas.microsoft.com/office/drawing/2014/main" id="{DF835032-6929-0A47-857A-0C23D8419F6B}"/>
                </a:ext>
              </a:extLst>
            </p:cNvPr>
            <p:cNvSpPr>
              <a:spLocks/>
            </p:cNvSpPr>
            <p:nvPr/>
          </p:nvSpPr>
          <p:spPr bwMode="auto">
            <a:xfrm rot="5400000">
              <a:off x="618" y="1728"/>
              <a:ext cx="77" cy="215"/>
            </a:xfrm>
            <a:prstGeom prst="rightBrace">
              <a:avLst>
                <a:gd name="adj1" fmla="val 2326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49" name="AutoShape 24">
              <a:extLst>
                <a:ext uri="{FF2B5EF4-FFF2-40B4-BE49-F238E27FC236}">
                  <a16:creationId xmlns:a16="http://schemas.microsoft.com/office/drawing/2014/main" id="{7458B2DE-8EC3-F04E-9B53-112FE51F22A3}"/>
                </a:ext>
              </a:extLst>
            </p:cNvPr>
            <p:cNvSpPr>
              <a:spLocks/>
            </p:cNvSpPr>
            <p:nvPr/>
          </p:nvSpPr>
          <p:spPr bwMode="auto">
            <a:xfrm rot="5400000">
              <a:off x="791" y="1774"/>
              <a:ext cx="77" cy="123"/>
            </a:xfrm>
            <a:prstGeom prst="rightBrace">
              <a:avLst>
                <a:gd name="adj1" fmla="val 1331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50" name="AutoShape 25">
              <a:extLst>
                <a:ext uri="{FF2B5EF4-FFF2-40B4-BE49-F238E27FC236}">
                  <a16:creationId xmlns:a16="http://schemas.microsoft.com/office/drawing/2014/main" id="{BE680988-DEA1-894A-8D72-ED09105A3711}"/>
                </a:ext>
              </a:extLst>
            </p:cNvPr>
            <p:cNvSpPr>
              <a:spLocks/>
            </p:cNvSpPr>
            <p:nvPr/>
          </p:nvSpPr>
          <p:spPr bwMode="auto">
            <a:xfrm rot="5400000">
              <a:off x="1027" y="1666"/>
              <a:ext cx="77" cy="339"/>
            </a:xfrm>
            <a:prstGeom prst="rightBrace">
              <a:avLst>
                <a:gd name="adj1" fmla="val 3668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51" name="AutoShape 26">
              <a:extLst>
                <a:ext uri="{FF2B5EF4-FFF2-40B4-BE49-F238E27FC236}">
                  <a16:creationId xmlns:a16="http://schemas.microsoft.com/office/drawing/2014/main" id="{3A0F54A5-3B45-5845-8522-476BC1C8CD0B}"/>
                </a:ext>
              </a:extLst>
            </p:cNvPr>
            <p:cNvSpPr>
              <a:spLocks/>
            </p:cNvSpPr>
            <p:nvPr/>
          </p:nvSpPr>
          <p:spPr bwMode="auto">
            <a:xfrm rot="5400000">
              <a:off x="1303" y="1731"/>
              <a:ext cx="77" cy="209"/>
            </a:xfrm>
            <a:prstGeom prst="rightBrace">
              <a:avLst>
                <a:gd name="adj1" fmla="val 2261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52" name="Text Box 27">
              <a:extLst>
                <a:ext uri="{FF2B5EF4-FFF2-40B4-BE49-F238E27FC236}">
                  <a16:creationId xmlns:a16="http://schemas.microsoft.com/office/drawing/2014/main" id="{13268C2B-A203-624C-9117-FC7AA8459DCF}"/>
                </a:ext>
              </a:extLst>
            </p:cNvPr>
            <p:cNvSpPr txBox="1">
              <a:spLocks noChangeArrowheads="1"/>
            </p:cNvSpPr>
            <p:nvPr/>
          </p:nvSpPr>
          <p:spPr bwMode="auto">
            <a:xfrm>
              <a:off x="200" y="1876"/>
              <a:ext cx="296"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Legal</a:t>
              </a:r>
            </a:p>
            <a:p>
              <a:pPr algn="ctr" eaLnBrk="1" hangingPunct="1">
                <a:lnSpc>
                  <a:spcPct val="100000"/>
                </a:lnSpc>
                <a:spcAft>
                  <a:spcPct val="0"/>
                </a:spcAft>
                <a:buClrTx/>
                <a:buFontTx/>
                <a:buNone/>
              </a:pPr>
              <a:r>
                <a:rPr lang="en-US" altLang="en-US" sz="900">
                  <a:cs typeface="Courier New" panose="02070309020205020404" pitchFamily="49" charset="0"/>
                </a:rPr>
                <a:t>Entity</a:t>
              </a:r>
            </a:p>
          </p:txBody>
        </p:sp>
        <p:sp>
          <p:nvSpPr>
            <p:cNvPr id="38953" name="Text Box 28">
              <a:extLst>
                <a:ext uri="{FF2B5EF4-FFF2-40B4-BE49-F238E27FC236}">
                  <a16:creationId xmlns:a16="http://schemas.microsoft.com/office/drawing/2014/main" id="{3CCD6E1F-3A8A-1947-9813-F5BD0B29A33B}"/>
                </a:ext>
              </a:extLst>
            </p:cNvPr>
            <p:cNvSpPr txBox="1">
              <a:spLocks noChangeArrowheads="1"/>
            </p:cNvSpPr>
            <p:nvPr/>
          </p:nvSpPr>
          <p:spPr bwMode="auto">
            <a:xfrm>
              <a:off x="469" y="1882"/>
              <a:ext cx="332" cy="23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Cost</a:t>
              </a:r>
            </a:p>
            <a:p>
              <a:pPr algn="ctr" eaLnBrk="1" hangingPunct="1">
                <a:lnSpc>
                  <a:spcPct val="100000"/>
                </a:lnSpc>
                <a:spcAft>
                  <a:spcPct val="0"/>
                </a:spcAft>
                <a:buClrTx/>
                <a:buFontTx/>
                <a:buNone/>
              </a:pPr>
              <a:r>
                <a:rPr lang="en-US" altLang="en-US" sz="900">
                  <a:cs typeface="Courier New" panose="02070309020205020404" pitchFamily="49" charset="0"/>
                </a:rPr>
                <a:t>Centre</a:t>
              </a:r>
            </a:p>
          </p:txBody>
        </p:sp>
        <p:sp>
          <p:nvSpPr>
            <p:cNvPr id="38954" name="Text Box 29">
              <a:extLst>
                <a:ext uri="{FF2B5EF4-FFF2-40B4-BE49-F238E27FC236}">
                  <a16:creationId xmlns:a16="http://schemas.microsoft.com/office/drawing/2014/main" id="{DEB71A1F-82DE-E24F-831A-947A621A863B}"/>
                </a:ext>
              </a:extLst>
            </p:cNvPr>
            <p:cNvSpPr txBox="1">
              <a:spLocks noChangeArrowheads="1"/>
            </p:cNvSpPr>
            <p:nvPr/>
          </p:nvSpPr>
          <p:spPr bwMode="auto">
            <a:xfrm>
              <a:off x="706" y="1873"/>
              <a:ext cx="276"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a:t>
              </a:r>
            </a:p>
          </p:txBody>
        </p:sp>
        <p:sp>
          <p:nvSpPr>
            <p:cNvPr id="38955" name="Text Box 30">
              <a:extLst>
                <a:ext uri="{FF2B5EF4-FFF2-40B4-BE49-F238E27FC236}">
                  <a16:creationId xmlns:a16="http://schemas.microsoft.com/office/drawing/2014/main" id="{E77269FB-513D-3042-BA5F-F31301F4C152}"/>
                </a:ext>
              </a:extLst>
            </p:cNvPr>
            <p:cNvSpPr txBox="1">
              <a:spLocks noChangeArrowheads="1"/>
            </p:cNvSpPr>
            <p:nvPr/>
          </p:nvSpPr>
          <p:spPr bwMode="auto">
            <a:xfrm>
              <a:off x="912" y="1873"/>
              <a:ext cx="308"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Count</a:t>
              </a:r>
            </a:p>
          </p:txBody>
        </p:sp>
        <p:sp>
          <p:nvSpPr>
            <p:cNvPr id="38956" name="Text Box 31">
              <a:extLst>
                <a:ext uri="{FF2B5EF4-FFF2-40B4-BE49-F238E27FC236}">
                  <a16:creationId xmlns:a16="http://schemas.microsoft.com/office/drawing/2014/main" id="{5CAE8A4A-8481-4846-81B8-590B0AD7ABFD}"/>
                </a:ext>
              </a:extLst>
            </p:cNvPr>
            <p:cNvSpPr txBox="1">
              <a:spLocks noChangeArrowheads="1"/>
            </p:cNvSpPr>
            <p:nvPr/>
          </p:nvSpPr>
          <p:spPr bwMode="auto">
            <a:xfrm>
              <a:off x="1156" y="1872"/>
              <a:ext cx="364" cy="144"/>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Amount</a:t>
              </a:r>
            </a:p>
          </p:txBody>
        </p:sp>
      </p:grpSp>
      <p:grpSp>
        <p:nvGrpSpPr>
          <p:cNvPr id="38925" name="Group 26">
            <a:extLst>
              <a:ext uri="{FF2B5EF4-FFF2-40B4-BE49-F238E27FC236}">
                <a16:creationId xmlns:a16="http://schemas.microsoft.com/office/drawing/2014/main" id="{973D5196-8431-714A-8BCC-A4E25B82673C}"/>
              </a:ext>
            </a:extLst>
          </p:cNvPr>
          <p:cNvGrpSpPr>
            <a:grpSpLocks/>
          </p:cNvGrpSpPr>
          <p:nvPr/>
        </p:nvGrpSpPr>
        <p:grpSpPr bwMode="auto">
          <a:xfrm>
            <a:off x="685800" y="5251450"/>
            <a:ext cx="7986713" cy="768350"/>
            <a:chOff x="387350" y="5148264"/>
            <a:chExt cx="7986237" cy="1230881"/>
          </a:xfrm>
        </p:grpSpPr>
        <p:sp>
          <p:nvSpPr>
            <p:cNvPr id="38941" name="AutoShape 9">
              <a:extLst>
                <a:ext uri="{FF2B5EF4-FFF2-40B4-BE49-F238E27FC236}">
                  <a16:creationId xmlns:a16="http://schemas.microsoft.com/office/drawing/2014/main" id="{5687E8B3-A520-A24C-89DD-9972E41A1376}"/>
                </a:ext>
              </a:extLst>
            </p:cNvPr>
            <p:cNvSpPr>
              <a:spLocks noChangeArrowheads="1"/>
            </p:cNvSpPr>
            <p:nvPr/>
          </p:nvSpPr>
          <p:spPr bwMode="auto">
            <a:xfrm>
              <a:off x="1835151" y="5278439"/>
              <a:ext cx="1568450" cy="500063"/>
            </a:xfrm>
            <a:prstGeom prst="rightArrow">
              <a:avLst>
                <a:gd name="adj1" fmla="val 50000"/>
                <a:gd name="adj2" fmla="val 34443"/>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38942" name="AutoShape 10">
              <a:extLst>
                <a:ext uri="{FF2B5EF4-FFF2-40B4-BE49-F238E27FC236}">
                  <a16:creationId xmlns:a16="http://schemas.microsoft.com/office/drawing/2014/main" id="{27404F15-66C6-204C-9D91-933305D0FB12}"/>
                </a:ext>
              </a:extLst>
            </p:cNvPr>
            <p:cNvSpPr>
              <a:spLocks noChangeArrowheads="1"/>
            </p:cNvSpPr>
            <p:nvPr/>
          </p:nvSpPr>
          <p:spPr bwMode="auto">
            <a:xfrm>
              <a:off x="5278438" y="5278439"/>
              <a:ext cx="1509712" cy="500063"/>
            </a:xfrm>
            <a:prstGeom prst="rightArrow">
              <a:avLst>
                <a:gd name="adj1" fmla="val 50000"/>
                <a:gd name="adj2" fmla="val 34439"/>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30" name="Rectangle 12">
              <a:extLst>
                <a:ext uri="{FF2B5EF4-FFF2-40B4-BE49-F238E27FC236}">
                  <a16:creationId xmlns:a16="http://schemas.microsoft.com/office/drawing/2014/main" id="{C8256BBA-C64B-5046-9C70-34F7116C9663}"/>
                </a:ext>
              </a:extLst>
            </p:cNvPr>
            <p:cNvSpPr>
              <a:spLocks noChangeArrowheads="1"/>
            </p:cNvSpPr>
            <p:nvPr/>
          </p:nvSpPr>
          <p:spPr bwMode="auto">
            <a:xfrm>
              <a:off x="3663755" y="5148264"/>
              <a:ext cx="1447714" cy="1230881"/>
            </a:xfrm>
            <a:prstGeom prst="rect">
              <a:avLst/>
            </a:prstGeom>
            <a:noFill/>
            <a:ln w="9525" algn="ctr">
              <a:solidFill>
                <a:schemeClr val="tx1"/>
              </a:solidFill>
              <a:miter lim="800000"/>
              <a:headEnd/>
              <a:tailEnd/>
            </a:ln>
            <a:effectLst>
              <a:prstShdw prst="shdw17" dist="17961" dir="2700000">
                <a:schemeClr val="tx1">
                  <a:gamma/>
                  <a:shade val="60000"/>
                  <a:invGamma/>
                </a:schemeClr>
              </a:prstShdw>
            </a:effectLst>
            <a:extLst>
              <a:ext uri="{909E8E84-426E-40DD-AFC4-6F175D3DCCD1}">
                <a14:hiddenFill xmlns:a14="http://schemas.microsoft.com/office/drawing/2010/main">
                  <a:solidFill>
                    <a:schemeClr val="accent1"/>
                  </a:solidFill>
                </a14:hiddenFill>
              </a:ext>
            </a:extLst>
          </p:spPr>
          <p:txBody>
            <a:bodyPr wrap="none" anchor="ctr"/>
            <a:lstStyle/>
            <a:p>
              <a:pPr algn="ctr">
                <a:defRPr/>
              </a:pPr>
              <a:r>
                <a:rPr lang="en-US" sz="1800">
                  <a:solidFill>
                    <a:schemeClr val="tx1"/>
                  </a:solidFill>
                </a:rPr>
                <a:t>GVBMR95</a:t>
              </a:r>
            </a:p>
          </p:txBody>
        </p:sp>
        <p:sp>
          <p:nvSpPr>
            <p:cNvPr id="31" name="Text Box 48">
              <a:extLst>
                <a:ext uri="{FF2B5EF4-FFF2-40B4-BE49-F238E27FC236}">
                  <a16:creationId xmlns:a16="http://schemas.microsoft.com/office/drawing/2014/main" id="{87F55165-48E7-944B-A939-99003B48A770}"/>
                </a:ext>
              </a:extLst>
            </p:cNvPr>
            <p:cNvSpPr txBox="1">
              <a:spLocks noChangeArrowheads="1"/>
            </p:cNvSpPr>
            <p:nvPr/>
          </p:nvSpPr>
          <p:spPr bwMode="auto">
            <a:xfrm>
              <a:off x="387350" y="5326284"/>
              <a:ext cx="1211191" cy="546776"/>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Event File</a:t>
              </a:r>
            </a:p>
          </p:txBody>
        </p:sp>
        <p:sp>
          <p:nvSpPr>
            <p:cNvPr id="32" name="Text Box 49">
              <a:extLst>
                <a:ext uri="{FF2B5EF4-FFF2-40B4-BE49-F238E27FC236}">
                  <a16:creationId xmlns:a16="http://schemas.microsoft.com/office/drawing/2014/main" id="{F9DAFC91-1C37-C245-A856-122FBF90C4F5}"/>
                </a:ext>
              </a:extLst>
            </p:cNvPr>
            <p:cNvSpPr txBox="1">
              <a:spLocks noChangeArrowheads="1"/>
            </p:cNvSpPr>
            <p:nvPr/>
          </p:nvSpPr>
          <p:spPr bwMode="auto">
            <a:xfrm>
              <a:off x="7035404" y="5262706"/>
              <a:ext cx="1338183" cy="546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Extract File</a:t>
              </a:r>
            </a:p>
          </p:txBody>
        </p:sp>
      </p:grpSp>
      <p:sp>
        <p:nvSpPr>
          <p:cNvPr id="38926" name="Line 7">
            <a:extLst>
              <a:ext uri="{FF2B5EF4-FFF2-40B4-BE49-F238E27FC236}">
                <a16:creationId xmlns:a16="http://schemas.microsoft.com/office/drawing/2014/main" id="{2E7E5749-6B3C-C74C-93E3-3B069053B497}"/>
              </a:ext>
            </a:extLst>
          </p:cNvPr>
          <p:cNvSpPr>
            <a:spLocks noChangeShapeType="1"/>
          </p:cNvSpPr>
          <p:nvPr/>
        </p:nvSpPr>
        <p:spPr bwMode="auto">
          <a:xfrm flipH="1">
            <a:off x="2470150" y="4343400"/>
            <a:ext cx="301625" cy="381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34" name="Text Box 15">
            <a:extLst>
              <a:ext uri="{FF2B5EF4-FFF2-40B4-BE49-F238E27FC236}">
                <a16:creationId xmlns:a16="http://schemas.microsoft.com/office/drawing/2014/main" id="{34BC321A-C160-234B-BF97-DB6BB3CEEDB6}"/>
              </a:ext>
            </a:extLst>
          </p:cNvPr>
          <p:cNvSpPr txBox="1">
            <a:spLocks noChangeArrowheads="1"/>
          </p:cNvSpPr>
          <p:nvPr/>
        </p:nvSpPr>
        <p:spPr bwMode="auto">
          <a:xfrm>
            <a:off x="2720975" y="4133850"/>
            <a:ext cx="1698625" cy="341313"/>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sz="1800" dirty="0">
                <a:latin typeface="Arial" charset="0"/>
              </a:rPr>
              <a:t>Input Record 3</a:t>
            </a:r>
          </a:p>
        </p:txBody>
      </p:sp>
      <p:sp>
        <p:nvSpPr>
          <p:cNvPr id="38928" name="Line 7">
            <a:extLst>
              <a:ext uri="{FF2B5EF4-FFF2-40B4-BE49-F238E27FC236}">
                <a16:creationId xmlns:a16="http://schemas.microsoft.com/office/drawing/2014/main" id="{674268B4-CBB1-FA4A-8190-4E917CF71526}"/>
              </a:ext>
            </a:extLst>
          </p:cNvPr>
          <p:cNvSpPr>
            <a:spLocks noChangeShapeType="1"/>
          </p:cNvSpPr>
          <p:nvPr/>
        </p:nvSpPr>
        <p:spPr bwMode="auto">
          <a:xfrm flipV="1">
            <a:off x="6245225" y="4838700"/>
            <a:ext cx="460375" cy="131763"/>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p>
            <a:endParaRPr lang="en-US"/>
          </a:p>
        </p:txBody>
      </p:sp>
      <p:sp>
        <p:nvSpPr>
          <p:cNvPr id="38929" name="Rectangle 7">
            <a:extLst>
              <a:ext uri="{FF2B5EF4-FFF2-40B4-BE49-F238E27FC236}">
                <a16:creationId xmlns:a16="http://schemas.microsoft.com/office/drawing/2014/main" id="{DF75F02B-B69C-C648-9B81-2F3B5B237410}"/>
              </a:ext>
            </a:extLst>
          </p:cNvPr>
          <p:cNvSpPr>
            <a:spLocks noChangeArrowheads="1"/>
          </p:cNvSpPr>
          <p:nvPr/>
        </p:nvSpPr>
        <p:spPr bwMode="auto">
          <a:xfrm>
            <a:off x="7918450" y="4762500"/>
            <a:ext cx="61595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30" name="AutoShape 22">
            <a:extLst>
              <a:ext uri="{FF2B5EF4-FFF2-40B4-BE49-F238E27FC236}">
                <a16:creationId xmlns:a16="http://schemas.microsoft.com/office/drawing/2014/main" id="{C1D4657E-53EF-D245-84EC-7BBDD0EEBF04}"/>
              </a:ext>
            </a:extLst>
          </p:cNvPr>
          <p:cNvSpPr>
            <a:spLocks/>
          </p:cNvSpPr>
          <p:nvPr/>
        </p:nvSpPr>
        <p:spPr bwMode="auto">
          <a:xfrm rot="5400000">
            <a:off x="7383463" y="4691062"/>
            <a:ext cx="127000" cy="625475"/>
          </a:xfrm>
          <a:prstGeom prst="rightBrace">
            <a:avLst>
              <a:gd name="adj1" fmla="val 4145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31" name="AutoShape 23">
            <a:extLst>
              <a:ext uri="{FF2B5EF4-FFF2-40B4-BE49-F238E27FC236}">
                <a16:creationId xmlns:a16="http://schemas.microsoft.com/office/drawing/2014/main" id="{BE4FD994-26A8-554A-B2FD-F20365B8E3A1}"/>
              </a:ext>
            </a:extLst>
          </p:cNvPr>
          <p:cNvSpPr>
            <a:spLocks/>
          </p:cNvSpPr>
          <p:nvPr/>
        </p:nvSpPr>
        <p:spPr bwMode="auto">
          <a:xfrm rot="5400000">
            <a:off x="6916738" y="4826000"/>
            <a:ext cx="122237" cy="341313"/>
          </a:xfrm>
          <a:prstGeom prst="rightBrace">
            <a:avLst>
              <a:gd name="adj1" fmla="val 2326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32" name="AutoShape 24">
            <a:extLst>
              <a:ext uri="{FF2B5EF4-FFF2-40B4-BE49-F238E27FC236}">
                <a16:creationId xmlns:a16="http://schemas.microsoft.com/office/drawing/2014/main" id="{D1680238-7093-0D4F-A848-69A01580DA0C}"/>
              </a:ext>
            </a:extLst>
          </p:cNvPr>
          <p:cNvSpPr>
            <a:spLocks/>
          </p:cNvSpPr>
          <p:nvPr/>
        </p:nvSpPr>
        <p:spPr bwMode="auto">
          <a:xfrm rot="5400000">
            <a:off x="7808913" y="4916487"/>
            <a:ext cx="122238" cy="195263"/>
          </a:xfrm>
          <a:prstGeom prst="rightBrace">
            <a:avLst>
              <a:gd name="adj1" fmla="val 1331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33" name="AutoShape 25">
            <a:extLst>
              <a:ext uri="{FF2B5EF4-FFF2-40B4-BE49-F238E27FC236}">
                <a16:creationId xmlns:a16="http://schemas.microsoft.com/office/drawing/2014/main" id="{94CB1804-115F-5745-B001-38F1CB3B2669}"/>
              </a:ext>
            </a:extLst>
          </p:cNvPr>
          <p:cNvSpPr>
            <a:spLocks/>
          </p:cNvSpPr>
          <p:nvPr/>
        </p:nvSpPr>
        <p:spPr bwMode="auto">
          <a:xfrm rot="5400000">
            <a:off x="8208963" y="4732337"/>
            <a:ext cx="122238" cy="538163"/>
          </a:xfrm>
          <a:prstGeom prst="rightBrace">
            <a:avLst>
              <a:gd name="adj1" fmla="val 36688"/>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34" name="AutoShape 26">
            <a:extLst>
              <a:ext uri="{FF2B5EF4-FFF2-40B4-BE49-F238E27FC236}">
                <a16:creationId xmlns:a16="http://schemas.microsoft.com/office/drawing/2014/main" id="{F461E337-41BD-924F-8432-4861B7629815}"/>
              </a:ext>
            </a:extLst>
          </p:cNvPr>
          <p:cNvSpPr>
            <a:spLocks/>
          </p:cNvSpPr>
          <p:nvPr/>
        </p:nvSpPr>
        <p:spPr bwMode="auto">
          <a:xfrm rot="5400000">
            <a:off x="8647113" y="4835525"/>
            <a:ext cx="122238" cy="331787"/>
          </a:xfrm>
          <a:prstGeom prst="rightBrace">
            <a:avLst>
              <a:gd name="adj1" fmla="val 22619"/>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8935" name="Text Box 27">
            <a:extLst>
              <a:ext uri="{FF2B5EF4-FFF2-40B4-BE49-F238E27FC236}">
                <a16:creationId xmlns:a16="http://schemas.microsoft.com/office/drawing/2014/main" id="{A18D2A8F-9CB1-2140-A7D4-F7BFB5254CB4}"/>
              </a:ext>
            </a:extLst>
          </p:cNvPr>
          <p:cNvSpPr txBox="1">
            <a:spLocks noChangeArrowheads="1"/>
          </p:cNvSpPr>
          <p:nvPr/>
        </p:nvSpPr>
        <p:spPr bwMode="auto">
          <a:xfrm>
            <a:off x="7188200" y="5065713"/>
            <a:ext cx="46990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Legal</a:t>
            </a:r>
          </a:p>
          <a:p>
            <a:pPr algn="ctr" eaLnBrk="1" hangingPunct="1">
              <a:lnSpc>
                <a:spcPct val="100000"/>
              </a:lnSpc>
              <a:spcAft>
                <a:spcPct val="0"/>
              </a:spcAft>
              <a:buClrTx/>
              <a:buFontTx/>
              <a:buNone/>
            </a:pPr>
            <a:r>
              <a:rPr lang="en-US" altLang="en-US" sz="900">
                <a:cs typeface="Courier New" panose="02070309020205020404" pitchFamily="49" charset="0"/>
              </a:rPr>
              <a:t>Entity</a:t>
            </a:r>
          </a:p>
        </p:txBody>
      </p:sp>
      <p:sp>
        <p:nvSpPr>
          <p:cNvPr id="38936" name="Text Box 28">
            <a:extLst>
              <a:ext uri="{FF2B5EF4-FFF2-40B4-BE49-F238E27FC236}">
                <a16:creationId xmlns:a16="http://schemas.microsoft.com/office/drawing/2014/main" id="{CC08CD35-BA50-7447-AFBC-755B743B266D}"/>
              </a:ext>
            </a:extLst>
          </p:cNvPr>
          <p:cNvSpPr txBox="1">
            <a:spLocks noChangeArrowheads="1"/>
          </p:cNvSpPr>
          <p:nvPr/>
        </p:nvSpPr>
        <p:spPr bwMode="auto">
          <a:xfrm>
            <a:off x="6680200" y="5045075"/>
            <a:ext cx="527050" cy="3651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Cost</a:t>
            </a:r>
          </a:p>
          <a:p>
            <a:pPr algn="ctr" eaLnBrk="1" hangingPunct="1">
              <a:lnSpc>
                <a:spcPct val="100000"/>
              </a:lnSpc>
              <a:spcAft>
                <a:spcPct val="0"/>
              </a:spcAft>
              <a:buClrTx/>
              <a:buFontTx/>
              <a:buNone/>
            </a:pPr>
            <a:r>
              <a:rPr lang="en-US" altLang="en-US" sz="900">
                <a:cs typeface="Courier New" panose="02070309020205020404" pitchFamily="49" charset="0"/>
              </a:rPr>
              <a:t>Centre</a:t>
            </a:r>
          </a:p>
        </p:txBody>
      </p:sp>
      <p:sp>
        <p:nvSpPr>
          <p:cNvPr id="38937" name="Text Box 29">
            <a:extLst>
              <a:ext uri="{FF2B5EF4-FFF2-40B4-BE49-F238E27FC236}">
                <a16:creationId xmlns:a16="http://schemas.microsoft.com/office/drawing/2014/main" id="{0FCD8CB7-F2E7-824A-BE9F-6A90D5EDF915}"/>
              </a:ext>
            </a:extLst>
          </p:cNvPr>
          <p:cNvSpPr txBox="1">
            <a:spLocks noChangeArrowheads="1"/>
          </p:cNvSpPr>
          <p:nvPr/>
        </p:nvSpPr>
        <p:spPr bwMode="auto">
          <a:xfrm>
            <a:off x="7673975" y="5048250"/>
            <a:ext cx="43815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a:t>
            </a:r>
          </a:p>
        </p:txBody>
      </p:sp>
      <p:sp>
        <p:nvSpPr>
          <p:cNvPr id="38938" name="Text Box 30">
            <a:extLst>
              <a:ext uri="{FF2B5EF4-FFF2-40B4-BE49-F238E27FC236}">
                <a16:creationId xmlns:a16="http://schemas.microsoft.com/office/drawing/2014/main" id="{0BC239A0-8EFC-5744-ADD9-4CF3B9A7A2DC}"/>
              </a:ext>
            </a:extLst>
          </p:cNvPr>
          <p:cNvSpPr txBox="1">
            <a:spLocks noChangeArrowheads="1"/>
          </p:cNvSpPr>
          <p:nvPr/>
        </p:nvSpPr>
        <p:spPr bwMode="auto">
          <a:xfrm>
            <a:off x="7993063" y="5060950"/>
            <a:ext cx="555625" cy="23018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Acct D.</a:t>
            </a:r>
          </a:p>
        </p:txBody>
      </p:sp>
      <p:sp>
        <p:nvSpPr>
          <p:cNvPr id="38939" name="Text Box 31">
            <a:extLst>
              <a:ext uri="{FF2B5EF4-FFF2-40B4-BE49-F238E27FC236}">
                <a16:creationId xmlns:a16="http://schemas.microsoft.com/office/drawing/2014/main" id="{25D70358-50CA-5F4E-A113-D0E70A44C3AB}"/>
              </a:ext>
            </a:extLst>
          </p:cNvPr>
          <p:cNvSpPr txBox="1">
            <a:spLocks noChangeArrowheads="1"/>
          </p:cNvSpPr>
          <p:nvPr/>
        </p:nvSpPr>
        <p:spPr bwMode="auto">
          <a:xfrm>
            <a:off x="8413750" y="5059363"/>
            <a:ext cx="577850" cy="2286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900">
                <a:cs typeface="Courier New" panose="02070309020205020404" pitchFamily="49" charset="0"/>
              </a:rPr>
              <a:t>Amount</a:t>
            </a:r>
          </a:p>
        </p:txBody>
      </p:sp>
      <p:sp>
        <p:nvSpPr>
          <p:cNvPr id="38940" name="Rectangle 7">
            <a:extLst>
              <a:ext uri="{FF2B5EF4-FFF2-40B4-BE49-F238E27FC236}">
                <a16:creationId xmlns:a16="http://schemas.microsoft.com/office/drawing/2014/main" id="{8E203CA7-3A6C-784B-9D10-241384D50330}"/>
              </a:ext>
            </a:extLst>
          </p:cNvPr>
          <p:cNvSpPr>
            <a:spLocks noChangeArrowheads="1"/>
          </p:cNvSpPr>
          <p:nvPr/>
        </p:nvSpPr>
        <p:spPr bwMode="auto">
          <a:xfrm>
            <a:off x="1830388" y="45085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2F6E1C5D-BCAD-2A44-A40A-FD0543B336A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371600" y="304851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14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9">
            <a:extLst>
              <a:ext uri="{FF2B5EF4-FFF2-40B4-BE49-F238E27FC236}">
                <a16:creationId xmlns:a16="http://schemas.microsoft.com/office/drawing/2014/main" id="{F2070C3D-026A-C045-ACA2-C4925E31AE97}"/>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7DC677DB-63A3-F846-B8C0-A12FBAFFB1B7}" type="slidenum">
              <a:rPr lang="en-AU" altLang="en-US" sz="1400">
                <a:solidFill>
                  <a:schemeClr val="hlink"/>
                </a:solidFill>
              </a:rPr>
              <a:pPr>
                <a:spcAft>
                  <a:spcPct val="0"/>
                </a:spcAft>
                <a:buClrTx/>
                <a:buFontTx/>
                <a:buNone/>
              </a:pPr>
              <a:t>37</a:t>
            </a:fld>
            <a:endParaRPr lang="en-AU" altLang="en-US" sz="1400">
              <a:solidFill>
                <a:schemeClr val="hlink"/>
              </a:solidFill>
            </a:endParaRPr>
          </a:p>
        </p:txBody>
      </p:sp>
      <p:sp>
        <p:nvSpPr>
          <p:cNvPr id="39939" name="Rectangle 4">
            <a:extLst>
              <a:ext uri="{FF2B5EF4-FFF2-40B4-BE49-F238E27FC236}">
                <a16:creationId xmlns:a16="http://schemas.microsoft.com/office/drawing/2014/main" id="{BDFACE6C-571C-C845-9265-AB24B3EC84B5}"/>
              </a:ext>
            </a:extLst>
          </p:cNvPr>
          <p:cNvSpPr>
            <a:spLocks noGrp="1" noChangeArrowheads="1"/>
          </p:cNvSpPr>
          <p:nvPr>
            <p:ph type="title"/>
          </p:nvPr>
        </p:nvSpPr>
        <p:spPr>
          <a:xfrm>
            <a:off x="228600" y="138113"/>
            <a:ext cx="7818438" cy="547687"/>
          </a:xfrm>
          <a:ln/>
        </p:spPr>
        <p:txBody>
          <a:bodyPr/>
          <a:lstStyle/>
          <a:p>
            <a:r>
              <a:rPr altLang="en-US"/>
              <a:t>GVBMR95 Control Report</a:t>
            </a:r>
          </a:p>
        </p:txBody>
      </p:sp>
      <p:sp>
        <p:nvSpPr>
          <p:cNvPr id="39940" name="Rectangle 32">
            <a:extLst>
              <a:ext uri="{FF2B5EF4-FFF2-40B4-BE49-F238E27FC236}">
                <a16:creationId xmlns:a16="http://schemas.microsoft.com/office/drawing/2014/main" id="{86D068B0-4197-5541-B3B6-4D5949532768}"/>
              </a:ext>
            </a:extLst>
          </p:cNvPr>
          <p:cNvSpPr>
            <a:spLocks noChangeArrowheads="1"/>
          </p:cNvSpPr>
          <p:nvPr/>
        </p:nvSpPr>
        <p:spPr bwMode="auto">
          <a:xfrm>
            <a:off x="609600" y="838200"/>
            <a:ext cx="7772400" cy="2678113"/>
          </a:xfrm>
          <a:prstGeom prst="rect">
            <a:avLst/>
          </a:prstGeom>
          <a:solidFill>
            <a:schemeClr val="bg1"/>
          </a:solidFill>
          <a:ln w="9525" algn="ctr">
            <a:solidFill>
              <a:schemeClr val="tx1"/>
            </a:solidFill>
            <a:miter lim="800000"/>
            <a:headEnd/>
            <a:tailEnd/>
          </a:ln>
          <a:effectLst>
            <a:outerShdw dist="107763" dir="2700000" algn="ctr" rotWithShape="0">
              <a:schemeClr val="bg2">
                <a:alpha val="50000"/>
              </a:schemeClr>
            </a:outerShdw>
          </a:effec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PARALLEL THREADS EXECUTED..............                        1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VIEWS PER  FILE PROCESSED..............                        2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TOTAL NUMBER OF LOGIC TABLE ROWS.......                       23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SIZE  OF GENERATED LOGIC...............                      424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EVENT  FILE  RECORDS  READ.......EVENT                   3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TOTAL EVENT RECORDS   READ.....................                3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TOTAL PIPE  RECORDS   READ.....................                0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VIEW DEF:   3261/EVENT     F:          0 NF:          0               2(F0000001)</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VIEW DEF:   3262/EVENT     F:          0 NF:          0               3(F0000001)</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TOTAL LOOKUPS PERFORMED........................                0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TOTAL RECORDS WRITTEN TO FILE..........F0000001                5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TOTAL EXTRACT RECORDS WRITTEN..................                5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TOTAL PIPE    RECORDS WRITTEN..................                0         </a:t>
            </a:r>
          </a:p>
          <a:p>
            <a:pPr eaLnBrk="1" hangingPunct="1">
              <a:lnSpc>
                <a:spcPct val="100000"/>
              </a:lnSpc>
              <a:spcAft>
                <a:spcPct val="0"/>
              </a:spcAft>
              <a:buClrTx/>
              <a:buFontTx/>
              <a:buNone/>
            </a:pPr>
            <a:r>
              <a:rPr lang="en-US" altLang="en-US" sz="1200">
                <a:latin typeface="Courier New" panose="02070309020205020404" pitchFamily="49" charset="0"/>
                <a:cs typeface="Courier New" panose="02070309020205020404" pitchFamily="49" charset="0"/>
              </a:rPr>
              <a:t>MR95 - EXTRACTION  ELAPSED TIME (IN SECONDS)..........                0         </a:t>
            </a:r>
          </a:p>
        </p:txBody>
      </p:sp>
      <p:sp>
        <p:nvSpPr>
          <p:cNvPr id="39941" name="Rectangle 33">
            <a:extLst>
              <a:ext uri="{FF2B5EF4-FFF2-40B4-BE49-F238E27FC236}">
                <a16:creationId xmlns:a16="http://schemas.microsoft.com/office/drawing/2014/main" id="{36B2F3C8-F036-7347-A27A-CDF7C0E07D00}"/>
              </a:ext>
            </a:extLst>
          </p:cNvPr>
          <p:cNvSpPr>
            <a:spLocks noChangeArrowheads="1"/>
          </p:cNvSpPr>
          <p:nvPr/>
        </p:nvSpPr>
        <p:spPr bwMode="auto">
          <a:xfrm>
            <a:off x="6858000" y="1606550"/>
            <a:ext cx="457200" cy="1873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9942" name="Rectangle 34">
            <a:extLst>
              <a:ext uri="{FF2B5EF4-FFF2-40B4-BE49-F238E27FC236}">
                <a16:creationId xmlns:a16="http://schemas.microsoft.com/office/drawing/2014/main" id="{A6B98B9B-E30B-9743-B4A9-E023C70C1350}"/>
              </a:ext>
            </a:extLst>
          </p:cNvPr>
          <p:cNvSpPr>
            <a:spLocks noChangeArrowheads="1"/>
          </p:cNvSpPr>
          <p:nvPr/>
        </p:nvSpPr>
        <p:spPr bwMode="auto">
          <a:xfrm>
            <a:off x="609600" y="2162175"/>
            <a:ext cx="7772400" cy="3810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9943" name="Rectangle 36">
            <a:extLst>
              <a:ext uri="{FF2B5EF4-FFF2-40B4-BE49-F238E27FC236}">
                <a16:creationId xmlns:a16="http://schemas.microsoft.com/office/drawing/2014/main" id="{748B9B87-DB19-3343-B5DE-2119DC668CA6}"/>
              </a:ext>
            </a:extLst>
          </p:cNvPr>
          <p:cNvSpPr>
            <a:spLocks noChangeArrowheads="1"/>
          </p:cNvSpPr>
          <p:nvPr/>
        </p:nvSpPr>
        <p:spPr bwMode="auto">
          <a:xfrm>
            <a:off x="6856413" y="2717800"/>
            <a:ext cx="457200" cy="187325"/>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9944" name="Rectangle 34">
            <a:extLst>
              <a:ext uri="{FF2B5EF4-FFF2-40B4-BE49-F238E27FC236}">
                <a16:creationId xmlns:a16="http://schemas.microsoft.com/office/drawing/2014/main" id="{429BF38D-D6E9-BA4C-BC57-11AC312150B0}"/>
              </a:ext>
            </a:extLst>
          </p:cNvPr>
          <p:cNvSpPr>
            <a:spLocks noChangeArrowheads="1"/>
          </p:cNvSpPr>
          <p:nvPr/>
        </p:nvSpPr>
        <p:spPr bwMode="auto">
          <a:xfrm>
            <a:off x="6718300" y="4257675"/>
            <a:ext cx="2425700" cy="923925"/>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CC110522349999111AssetAcct...p.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CC110522349999121AssetAcct.....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CC218522349731121AssetAccta....</a:t>
            </a:r>
          </a:p>
        </p:txBody>
      </p:sp>
      <p:sp>
        <p:nvSpPr>
          <p:cNvPr id="39945" name="Rectangle 10">
            <a:extLst>
              <a:ext uri="{FF2B5EF4-FFF2-40B4-BE49-F238E27FC236}">
                <a16:creationId xmlns:a16="http://schemas.microsoft.com/office/drawing/2014/main" id="{E1568F6B-8AEF-0749-8D26-FDC62B1BE24D}"/>
              </a:ext>
            </a:extLst>
          </p:cNvPr>
          <p:cNvSpPr>
            <a:spLocks noChangeArrowheads="1"/>
          </p:cNvSpPr>
          <p:nvPr/>
        </p:nvSpPr>
        <p:spPr bwMode="auto">
          <a:xfrm>
            <a:off x="165100" y="4610100"/>
            <a:ext cx="2273300" cy="647700"/>
          </a:xfrm>
          <a:prstGeom prst="rect">
            <a:avLst/>
          </a:prstGeom>
          <a:noFill/>
          <a:ln w="9525" algn="ctr">
            <a:solidFill>
              <a:srgbClr val="3366FF"/>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lnSpc>
                <a:spcPct val="100000"/>
              </a:lnSpc>
              <a:spcAft>
                <a:spcPct val="0"/>
              </a:spcAft>
              <a:buClrTx/>
              <a:buFontTx/>
              <a:buNone/>
            </a:pPr>
            <a:r>
              <a:rPr lang="en-US" altLang="en-US" sz="900">
                <a:latin typeface="Courier New" panose="02070309020205020404" pitchFamily="49" charset="0"/>
                <a:cs typeface="Courier New" panose="02070309020205020404" pitchFamily="49" charset="0"/>
              </a:rPr>
              <a:t>522349731CC21812100000076a.îø.</a:t>
            </a:r>
          </a:p>
        </p:txBody>
      </p:sp>
      <p:grpSp>
        <p:nvGrpSpPr>
          <p:cNvPr id="39946" name="Group 21">
            <a:extLst>
              <a:ext uri="{FF2B5EF4-FFF2-40B4-BE49-F238E27FC236}">
                <a16:creationId xmlns:a16="http://schemas.microsoft.com/office/drawing/2014/main" id="{D9B1D7B9-2479-864B-B231-30C9FC9B469F}"/>
              </a:ext>
            </a:extLst>
          </p:cNvPr>
          <p:cNvGrpSpPr>
            <a:grpSpLocks/>
          </p:cNvGrpSpPr>
          <p:nvPr/>
        </p:nvGrpSpPr>
        <p:grpSpPr bwMode="auto">
          <a:xfrm>
            <a:off x="685800" y="5251450"/>
            <a:ext cx="7986713" cy="768350"/>
            <a:chOff x="387350" y="5148264"/>
            <a:chExt cx="7986237" cy="1230881"/>
          </a:xfrm>
        </p:grpSpPr>
        <p:sp>
          <p:nvSpPr>
            <p:cNvPr id="39952" name="AutoShape 9">
              <a:extLst>
                <a:ext uri="{FF2B5EF4-FFF2-40B4-BE49-F238E27FC236}">
                  <a16:creationId xmlns:a16="http://schemas.microsoft.com/office/drawing/2014/main" id="{9E132592-2ABB-E147-9225-9EF47C0BECE4}"/>
                </a:ext>
              </a:extLst>
            </p:cNvPr>
            <p:cNvSpPr>
              <a:spLocks noChangeArrowheads="1"/>
            </p:cNvSpPr>
            <p:nvPr/>
          </p:nvSpPr>
          <p:spPr bwMode="auto">
            <a:xfrm>
              <a:off x="1835151" y="5278439"/>
              <a:ext cx="1568450" cy="500063"/>
            </a:xfrm>
            <a:prstGeom prst="rightArrow">
              <a:avLst>
                <a:gd name="adj1" fmla="val 50000"/>
                <a:gd name="adj2" fmla="val 34443"/>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39953" name="AutoShape 10">
              <a:extLst>
                <a:ext uri="{FF2B5EF4-FFF2-40B4-BE49-F238E27FC236}">
                  <a16:creationId xmlns:a16="http://schemas.microsoft.com/office/drawing/2014/main" id="{FBDFE9CC-9F8E-0E44-B2FC-CCE5FC7B1768}"/>
                </a:ext>
              </a:extLst>
            </p:cNvPr>
            <p:cNvSpPr>
              <a:spLocks noChangeArrowheads="1"/>
            </p:cNvSpPr>
            <p:nvPr/>
          </p:nvSpPr>
          <p:spPr bwMode="auto">
            <a:xfrm>
              <a:off x="5278438" y="5278439"/>
              <a:ext cx="1509712" cy="500063"/>
            </a:xfrm>
            <a:prstGeom prst="rightArrow">
              <a:avLst>
                <a:gd name="adj1" fmla="val 50000"/>
                <a:gd name="adj2" fmla="val 34439"/>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1800">
                <a:solidFill>
                  <a:schemeClr val="hlink"/>
                </a:solidFill>
              </a:endParaRPr>
            </a:p>
          </p:txBody>
        </p:sp>
        <p:sp>
          <p:nvSpPr>
            <p:cNvPr id="25" name="Rectangle 12">
              <a:extLst>
                <a:ext uri="{FF2B5EF4-FFF2-40B4-BE49-F238E27FC236}">
                  <a16:creationId xmlns:a16="http://schemas.microsoft.com/office/drawing/2014/main" id="{736D386E-605D-A44A-BEFD-D37D476CA0BA}"/>
                </a:ext>
              </a:extLst>
            </p:cNvPr>
            <p:cNvSpPr>
              <a:spLocks noChangeArrowheads="1"/>
            </p:cNvSpPr>
            <p:nvPr/>
          </p:nvSpPr>
          <p:spPr bwMode="auto">
            <a:xfrm>
              <a:off x="3663755" y="5148264"/>
              <a:ext cx="1447714" cy="1230881"/>
            </a:xfrm>
            <a:prstGeom prst="rect">
              <a:avLst/>
            </a:prstGeom>
            <a:noFill/>
            <a:ln w="9525" algn="ctr">
              <a:solidFill>
                <a:schemeClr val="tx1"/>
              </a:solidFill>
              <a:miter lim="800000"/>
              <a:headEnd/>
              <a:tailEnd/>
            </a:ln>
            <a:effectLst>
              <a:prstShdw prst="shdw17" dist="17961" dir="2700000">
                <a:schemeClr val="tx1">
                  <a:gamma/>
                  <a:shade val="60000"/>
                  <a:invGamma/>
                </a:schemeClr>
              </a:prstShdw>
            </a:effectLst>
            <a:extLst>
              <a:ext uri="{909E8E84-426E-40DD-AFC4-6F175D3DCCD1}">
                <a14:hiddenFill xmlns:a14="http://schemas.microsoft.com/office/drawing/2010/main">
                  <a:solidFill>
                    <a:schemeClr val="accent1"/>
                  </a:solidFill>
                </a14:hiddenFill>
              </a:ext>
            </a:extLst>
          </p:spPr>
          <p:txBody>
            <a:bodyPr wrap="none" anchor="ctr"/>
            <a:lstStyle/>
            <a:p>
              <a:pPr algn="ctr">
                <a:defRPr/>
              </a:pPr>
              <a:r>
                <a:rPr lang="en-US" sz="1800">
                  <a:solidFill>
                    <a:schemeClr val="tx1"/>
                  </a:solidFill>
                </a:rPr>
                <a:t>GVBMR95</a:t>
              </a:r>
            </a:p>
          </p:txBody>
        </p:sp>
        <p:sp>
          <p:nvSpPr>
            <p:cNvPr id="26" name="Text Box 48">
              <a:extLst>
                <a:ext uri="{FF2B5EF4-FFF2-40B4-BE49-F238E27FC236}">
                  <a16:creationId xmlns:a16="http://schemas.microsoft.com/office/drawing/2014/main" id="{3521B908-FFC6-4D48-9417-7687E7A4B62C}"/>
                </a:ext>
              </a:extLst>
            </p:cNvPr>
            <p:cNvSpPr txBox="1">
              <a:spLocks noChangeArrowheads="1"/>
            </p:cNvSpPr>
            <p:nvPr/>
          </p:nvSpPr>
          <p:spPr bwMode="auto">
            <a:xfrm>
              <a:off x="387350" y="5326284"/>
              <a:ext cx="1211191" cy="546776"/>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Event File</a:t>
              </a:r>
            </a:p>
          </p:txBody>
        </p:sp>
        <p:sp>
          <p:nvSpPr>
            <p:cNvPr id="27" name="Text Box 49">
              <a:extLst>
                <a:ext uri="{FF2B5EF4-FFF2-40B4-BE49-F238E27FC236}">
                  <a16:creationId xmlns:a16="http://schemas.microsoft.com/office/drawing/2014/main" id="{38265D7F-F7F1-3342-AC68-E32D6493477B}"/>
                </a:ext>
              </a:extLst>
            </p:cNvPr>
            <p:cNvSpPr txBox="1">
              <a:spLocks noChangeArrowheads="1"/>
            </p:cNvSpPr>
            <p:nvPr/>
          </p:nvSpPr>
          <p:spPr bwMode="auto">
            <a:xfrm>
              <a:off x="7035404" y="5262706"/>
              <a:ext cx="1338183" cy="54677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sz="1800" dirty="0">
                  <a:solidFill>
                    <a:schemeClr val="tx1"/>
                  </a:solidFill>
                </a:rPr>
                <a:t>Extract File</a:t>
              </a:r>
            </a:p>
          </p:txBody>
        </p:sp>
      </p:grpSp>
      <p:sp>
        <p:nvSpPr>
          <p:cNvPr id="39947" name="Rectangle 7">
            <a:extLst>
              <a:ext uri="{FF2B5EF4-FFF2-40B4-BE49-F238E27FC236}">
                <a16:creationId xmlns:a16="http://schemas.microsoft.com/office/drawing/2014/main" id="{237F7756-E526-7B4A-8DFB-AC132BABCF71}"/>
              </a:ext>
            </a:extLst>
          </p:cNvPr>
          <p:cNvSpPr>
            <a:spLocks noChangeArrowheads="1"/>
          </p:cNvSpPr>
          <p:nvPr/>
        </p:nvSpPr>
        <p:spPr bwMode="auto">
          <a:xfrm>
            <a:off x="7918450" y="4762500"/>
            <a:ext cx="61595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9948" name="Rectangle 7">
            <a:extLst>
              <a:ext uri="{FF2B5EF4-FFF2-40B4-BE49-F238E27FC236}">
                <a16:creationId xmlns:a16="http://schemas.microsoft.com/office/drawing/2014/main" id="{51EFF0E8-75FD-2F47-84EF-C64BA0C56F20}"/>
              </a:ext>
            </a:extLst>
          </p:cNvPr>
          <p:cNvSpPr>
            <a:spLocks noChangeArrowheads="1"/>
          </p:cNvSpPr>
          <p:nvPr/>
        </p:nvSpPr>
        <p:spPr bwMode="auto">
          <a:xfrm>
            <a:off x="1830388" y="4508500"/>
            <a:ext cx="5461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39949" name="Rectangle 33">
            <a:extLst>
              <a:ext uri="{FF2B5EF4-FFF2-40B4-BE49-F238E27FC236}">
                <a16:creationId xmlns:a16="http://schemas.microsoft.com/office/drawing/2014/main" id="{60F7226D-C21B-1F47-B2E9-580E9A7E5519}"/>
              </a:ext>
            </a:extLst>
          </p:cNvPr>
          <p:cNvSpPr>
            <a:spLocks noChangeArrowheads="1"/>
          </p:cNvSpPr>
          <p:nvPr/>
        </p:nvSpPr>
        <p:spPr bwMode="auto">
          <a:xfrm>
            <a:off x="609600" y="1600200"/>
            <a:ext cx="457200" cy="18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lgn="ctr">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cxnSp>
        <p:nvCxnSpPr>
          <p:cNvPr id="39950" name="Curved Connector 43">
            <a:extLst>
              <a:ext uri="{FF2B5EF4-FFF2-40B4-BE49-F238E27FC236}">
                <a16:creationId xmlns:a16="http://schemas.microsoft.com/office/drawing/2014/main" id="{BC3F47E8-7EAE-744B-9B55-EA91089D7AED}"/>
              </a:ext>
            </a:extLst>
          </p:cNvPr>
          <p:cNvCxnSpPr>
            <a:cxnSpLocks noChangeShapeType="1"/>
            <a:stCxn id="39949" idx="1"/>
            <a:endCxn id="39945" idx="0"/>
          </p:cNvCxnSpPr>
          <p:nvPr/>
        </p:nvCxnSpPr>
        <p:spPr bwMode="auto">
          <a:xfrm rot="10800000" flipH="1" flipV="1">
            <a:off x="609600" y="1693863"/>
            <a:ext cx="692150" cy="2916237"/>
          </a:xfrm>
          <a:prstGeom prst="curvedConnector4">
            <a:avLst>
              <a:gd name="adj1" fmla="val -33028"/>
              <a:gd name="adj2" fmla="val 81218"/>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cxnSp>
        <p:nvCxnSpPr>
          <p:cNvPr id="39951" name="Curved Connector 49">
            <a:extLst>
              <a:ext uri="{FF2B5EF4-FFF2-40B4-BE49-F238E27FC236}">
                <a16:creationId xmlns:a16="http://schemas.microsoft.com/office/drawing/2014/main" id="{1B171DD4-47C2-624B-9EAD-CAACC03FA704}"/>
              </a:ext>
            </a:extLst>
          </p:cNvPr>
          <p:cNvCxnSpPr>
            <a:cxnSpLocks noChangeShapeType="1"/>
            <a:stCxn id="39943" idx="3"/>
            <a:endCxn id="39944" idx="0"/>
          </p:cNvCxnSpPr>
          <p:nvPr/>
        </p:nvCxnSpPr>
        <p:spPr bwMode="auto">
          <a:xfrm>
            <a:off x="7313613" y="2811463"/>
            <a:ext cx="617537" cy="1446212"/>
          </a:xfrm>
          <a:prstGeom prst="curvedConnector2">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cxnSp>
      <p:pic>
        <p:nvPicPr>
          <p:cNvPr id="2" name="Online Media 1" descr="Recorded Sound">
            <a:hlinkClick r:id="" action="ppaction://media"/>
            <a:extLst>
              <a:ext uri="{FF2B5EF4-FFF2-40B4-BE49-F238E27FC236}">
                <a16:creationId xmlns:a16="http://schemas.microsoft.com/office/drawing/2014/main" id="{472706B6-B41B-D044-A28C-A3B1D53154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38400" y="30226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9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9">
            <a:extLst>
              <a:ext uri="{FF2B5EF4-FFF2-40B4-BE49-F238E27FC236}">
                <a16:creationId xmlns:a16="http://schemas.microsoft.com/office/drawing/2014/main" id="{FAFD6AC1-3DDB-AD4B-8FAF-1B47B7509BC8}"/>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4BE3321F-18DD-8842-AF1D-6424734D14D4}" type="slidenum">
              <a:rPr lang="en-AU" altLang="en-US" sz="1400">
                <a:solidFill>
                  <a:schemeClr val="hlink"/>
                </a:solidFill>
              </a:rPr>
              <a:pPr>
                <a:spcAft>
                  <a:spcPct val="0"/>
                </a:spcAft>
                <a:buClrTx/>
                <a:buFontTx/>
                <a:buNone/>
              </a:pPr>
              <a:t>38</a:t>
            </a:fld>
            <a:endParaRPr lang="en-AU" altLang="en-US" sz="1400">
              <a:solidFill>
                <a:schemeClr val="hlink"/>
              </a:solidFill>
            </a:endParaRPr>
          </a:p>
        </p:txBody>
      </p:sp>
      <p:sp>
        <p:nvSpPr>
          <p:cNvPr id="40963" name="Rectangle 2">
            <a:extLst>
              <a:ext uri="{FF2B5EF4-FFF2-40B4-BE49-F238E27FC236}">
                <a16:creationId xmlns:a16="http://schemas.microsoft.com/office/drawing/2014/main" id="{FD306600-74CA-C142-BBBE-5DCC7958FF3D}"/>
              </a:ext>
            </a:extLst>
          </p:cNvPr>
          <p:cNvSpPr>
            <a:spLocks noGrp="1" noChangeArrowheads="1"/>
          </p:cNvSpPr>
          <p:nvPr>
            <p:ph type="title"/>
          </p:nvPr>
        </p:nvSpPr>
        <p:spPr>
          <a:xfrm>
            <a:off x="228600" y="138113"/>
            <a:ext cx="7818438" cy="547687"/>
          </a:xfrm>
          <a:ln/>
        </p:spPr>
        <p:txBody>
          <a:bodyPr/>
          <a:lstStyle/>
          <a:p>
            <a:r>
              <a:rPr altLang="en-US"/>
              <a:t>Function Overview</a:t>
            </a:r>
          </a:p>
        </p:txBody>
      </p:sp>
      <p:grpSp>
        <p:nvGrpSpPr>
          <p:cNvPr id="40964" name="Group 3">
            <a:extLst>
              <a:ext uri="{FF2B5EF4-FFF2-40B4-BE49-F238E27FC236}">
                <a16:creationId xmlns:a16="http://schemas.microsoft.com/office/drawing/2014/main" id="{F088030C-9F9E-CD44-A7C6-B762C0AB54EE}"/>
              </a:ext>
            </a:extLst>
          </p:cNvPr>
          <p:cNvGrpSpPr>
            <a:grpSpLocks/>
          </p:cNvGrpSpPr>
          <p:nvPr/>
        </p:nvGrpSpPr>
        <p:grpSpPr bwMode="auto">
          <a:xfrm>
            <a:off x="4567238" y="2192338"/>
            <a:ext cx="630237" cy="630237"/>
            <a:chOff x="1443" y="2163"/>
            <a:chExt cx="287" cy="287"/>
          </a:xfrm>
        </p:grpSpPr>
        <p:sp>
          <p:nvSpPr>
            <p:cNvPr id="40986" name="Oval 4">
              <a:extLst>
                <a:ext uri="{FF2B5EF4-FFF2-40B4-BE49-F238E27FC236}">
                  <a16:creationId xmlns:a16="http://schemas.microsoft.com/office/drawing/2014/main" id="{5B817F51-D45A-E041-85DE-E9750954F01F}"/>
                </a:ext>
              </a:extLst>
            </p:cNvPr>
            <p:cNvSpPr>
              <a:spLocks noChangeArrowheads="1"/>
            </p:cNvSpPr>
            <p:nvPr/>
          </p:nvSpPr>
          <p:spPr bwMode="auto">
            <a:xfrm>
              <a:off x="1491" y="2163"/>
              <a:ext cx="191" cy="191"/>
            </a:xfrm>
            <a:prstGeom prst="ellipse">
              <a:avLst/>
            </a:prstGeom>
            <a:solidFill>
              <a:schemeClr val="bg1"/>
            </a:solidFill>
            <a:ln w="12700"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40987" name="Rectangle 5">
              <a:extLst>
                <a:ext uri="{FF2B5EF4-FFF2-40B4-BE49-F238E27FC236}">
                  <a16:creationId xmlns:a16="http://schemas.microsoft.com/office/drawing/2014/main" id="{9B611C7A-5698-5243-9E85-EA163B943B7C}"/>
                </a:ext>
              </a:extLst>
            </p:cNvPr>
            <p:cNvSpPr>
              <a:spLocks noChangeArrowheads="1"/>
            </p:cNvSpPr>
            <p:nvPr/>
          </p:nvSpPr>
          <p:spPr bwMode="auto">
            <a:xfrm>
              <a:off x="1443" y="2306"/>
              <a:ext cx="287" cy="144"/>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40988" name="Line 6">
              <a:extLst>
                <a:ext uri="{FF2B5EF4-FFF2-40B4-BE49-F238E27FC236}">
                  <a16:creationId xmlns:a16="http://schemas.microsoft.com/office/drawing/2014/main" id="{DBEF6C53-CD90-1647-AF5C-5B9D760C893E}"/>
                </a:ext>
              </a:extLst>
            </p:cNvPr>
            <p:cNvSpPr>
              <a:spLocks noChangeShapeType="1"/>
            </p:cNvSpPr>
            <p:nvPr/>
          </p:nvSpPr>
          <p:spPr bwMode="auto">
            <a:xfrm>
              <a:off x="1666" y="2307"/>
              <a:ext cx="0" cy="47"/>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grpSp>
      <p:sp>
        <p:nvSpPr>
          <p:cNvPr id="40965" name="Rectangle 7">
            <a:extLst>
              <a:ext uri="{FF2B5EF4-FFF2-40B4-BE49-F238E27FC236}">
                <a16:creationId xmlns:a16="http://schemas.microsoft.com/office/drawing/2014/main" id="{C6D0D665-7010-654D-92F4-9BF29543AF37}"/>
              </a:ext>
            </a:extLst>
          </p:cNvPr>
          <p:cNvSpPr>
            <a:spLocks noChangeArrowheads="1"/>
          </p:cNvSpPr>
          <p:nvPr/>
        </p:nvSpPr>
        <p:spPr bwMode="auto">
          <a:xfrm>
            <a:off x="4252913" y="2716213"/>
            <a:ext cx="1973262" cy="52546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cs typeface="Arial" panose="020B0604020202020204" pitchFamily="34" charset="0"/>
              </a:rPr>
              <a:t>Input Data File Buffer</a:t>
            </a:r>
          </a:p>
        </p:txBody>
      </p:sp>
      <p:sp>
        <p:nvSpPr>
          <p:cNvPr id="40966" name="Rectangle 8">
            <a:extLst>
              <a:ext uri="{FF2B5EF4-FFF2-40B4-BE49-F238E27FC236}">
                <a16:creationId xmlns:a16="http://schemas.microsoft.com/office/drawing/2014/main" id="{8A39607F-B52C-454B-8753-727E0126BC7F}"/>
              </a:ext>
            </a:extLst>
          </p:cNvPr>
          <p:cNvSpPr>
            <a:spLocks noChangeArrowheads="1"/>
          </p:cNvSpPr>
          <p:nvPr/>
        </p:nvSpPr>
        <p:spPr bwMode="auto">
          <a:xfrm>
            <a:off x="4252913" y="4606925"/>
            <a:ext cx="1973262" cy="52228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2075" tIns="46038" rIns="92075" bIns="46038"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cs typeface="Arial" panose="020B0604020202020204" pitchFamily="34" charset="0"/>
              </a:rPr>
              <a:t>Output File Buffer</a:t>
            </a:r>
          </a:p>
        </p:txBody>
      </p:sp>
      <p:sp>
        <p:nvSpPr>
          <p:cNvPr id="40967" name="Line 9">
            <a:extLst>
              <a:ext uri="{FF2B5EF4-FFF2-40B4-BE49-F238E27FC236}">
                <a16:creationId xmlns:a16="http://schemas.microsoft.com/office/drawing/2014/main" id="{F1AD3077-E315-B14C-9301-4EBF7EA209D4}"/>
              </a:ext>
            </a:extLst>
          </p:cNvPr>
          <p:cNvSpPr>
            <a:spLocks noChangeShapeType="1"/>
          </p:cNvSpPr>
          <p:nvPr/>
        </p:nvSpPr>
        <p:spPr bwMode="auto">
          <a:xfrm>
            <a:off x="5164138" y="3452813"/>
            <a:ext cx="0" cy="947737"/>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68" name="Line 10">
            <a:extLst>
              <a:ext uri="{FF2B5EF4-FFF2-40B4-BE49-F238E27FC236}">
                <a16:creationId xmlns:a16="http://schemas.microsoft.com/office/drawing/2014/main" id="{68CB2187-68AE-7D4F-96A8-191C64B1E28A}"/>
              </a:ext>
            </a:extLst>
          </p:cNvPr>
          <p:cNvSpPr>
            <a:spLocks noChangeShapeType="1"/>
          </p:cNvSpPr>
          <p:nvPr/>
        </p:nvSpPr>
        <p:spPr bwMode="auto">
          <a:xfrm>
            <a:off x="3460750" y="3138488"/>
            <a:ext cx="687388" cy="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69" name="Line 11">
            <a:extLst>
              <a:ext uri="{FF2B5EF4-FFF2-40B4-BE49-F238E27FC236}">
                <a16:creationId xmlns:a16="http://schemas.microsoft.com/office/drawing/2014/main" id="{72FA1156-8D4A-3245-89FB-221B31EAA6F7}"/>
              </a:ext>
            </a:extLst>
          </p:cNvPr>
          <p:cNvSpPr>
            <a:spLocks noChangeShapeType="1"/>
          </p:cNvSpPr>
          <p:nvPr/>
        </p:nvSpPr>
        <p:spPr bwMode="auto">
          <a:xfrm>
            <a:off x="2786063" y="2297113"/>
            <a:ext cx="0" cy="423862"/>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70" name="AutoShape 12">
            <a:extLst>
              <a:ext uri="{FF2B5EF4-FFF2-40B4-BE49-F238E27FC236}">
                <a16:creationId xmlns:a16="http://schemas.microsoft.com/office/drawing/2014/main" id="{2C0DAE07-6D21-5941-9B08-489805E3C3B6}"/>
              </a:ext>
            </a:extLst>
          </p:cNvPr>
          <p:cNvSpPr>
            <a:spLocks noChangeArrowheads="1"/>
          </p:cNvSpPr>
          <p:nvPr/>
        </p:nvSpPr>
        <p:spPr bwMode="auto">
          <a:xfrm>
            <a:off x="3603625" y="3346450"/>
            <a:ext cx="658813" cy="923925"/>
          </a:xfrm>
          <a:prstGeom prst="flowChartMagneticDisk">
            <a:avLst/>
          </a:prstGeom>
          <a:solidFill>
            <a:schemeClr val="bg1"/>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91440" rIns="0" b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000">
                <a:cs typeface="Arial" panose="020B0604020202020204" pitchFamily="34" charset="0"/>
              </a:rPr>
              <a:t>Extract</a:t>
            </a:r>
          </a:p>
          <a:p>
            <a:pPr algn="ctr">
              <a:lnSpc>
                <a:spcPct val="100000"/>
              </a:lnSpc>
              <a:spcAft>
                <a:spcPct val="0"/>
              </a:spcAft>
              <a:buClrTx/>
              <a:buFontTx/>
              <a:buNone/>
            </a:pPr>
            <a:r>
              <a:rPr lang="en-US" altLang="en-US" sz="1000">
                <a:cs typeface="Arial" panose="020B0604020202020204" pitchFamily="34" charset="0"/>
              </a:rPr>
              <a:t>File</a:t>
            </a:r>
          </a:p>
        </p:txBody>
      </p:sp>
      <p:sp>
        <p:nvSpPr>
          <p:cNvPr id="40971" name="AutoShape 13">
            <a:extLst>
              <a:ext uri="{FF2B5EF4-FFF2-40B4-BE49-F238E27FC236}">
                <a16:creationId xmlns:a16="http://schemas.microsoft.com/office/drawing/2014/main" id="{249FF02A-0F13-2F4A-915F-007AE2D56EE0}"/>
              </a:ext>
            </a:extLst>
          </p:cNvPr>
          <p:cNvSpPr>
            <a:spLocks noChangeArrowheads="1"/>
          </p:cNvSpPr>
          <p:nvPr/>
        </p:nvSpPr>
        <p:spPr bwMode="auto">
          <a:xfrm>
            <a:off x="5483225" y="1162050"/>
            <a:ext cx="660400" cy="925513"/>
          </a:xfrm>
          <a:prstGeom prst="flowChartMagneticDisk">
            <a:avLst/>
          </a:prstGeom>
          <a:solidFill>
            <a:schemeClr val="bg1"/>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91440" rIns="0" b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000">
                <a:cs typeface="Arial" panose="020B0604020202020204" pitchFamily="34" charset="0"/>
              </a:rPr>
              <a:t>Input </a:t>
            </a:r>
          </a:p>
          <a:p>
            <a:pPr algn="ctr">
              <a:lnSpc>
                <a:spcPct val="100000"/>
              </a:lnSpc>
              <a:spcAft>
                <a:spcPct val="0"/>
              </a:spcAft>
              <a:buClrTx/>
              <a:buFontTx/>
              <a:buNone/>
            </a:pPr>
            <a:r>
              <a:rPr lang="en-US" altLang="en-US" sz="1000">
                <a:cs typeface="Arial" panose="020B0604020202020204" pitchFamily="34" charset="0"/>
              </a:rPr>
              <a:t>Event</a:t>
            </a:r>
            <a:br>
              <a:rPr lang="en-US" altLang="en-US" sz="1000">
                <a:cs typeface="Arial" panose="020B0604020202020204" pitchFamily="34" charset="0"/>
              </a:rPr>
            </a:br>
            <a:r>
              <a:rPr lang="en-US" altLang="en-US" sz="1000">
                <a:cs typeface="Arial" panose="020B0604020202020204" pitchFamily="34" charset="0"/>
              </a:rPr>
              <a:t>File</a:t>
            </a:r>
          </a:p>
        </p:txBody>
      </p:sp>
      <p:sp>
        <p:nvSpPr>
          <p:cNvPr id="40972" name="Rectangle 14">
            <a:extLst>
              <a:ext uri="{FF2B5EF4-FFF2-40B4-BE49-F238E27FC236}">
                <a16:creationId xmlns:a16="http://schemas.microsoft.com/office/drawing/2014/main" id="{0C0A7D12-4D20-0640-B4DB-0C074C1D6D48}"/>
              </a:ext>
            </a:extLst>
          </p:cNvPr>
          <p:cNvSpPr>
            <a:spLocks noChangeArrowheads="1"/>
          </p:cNvSpPr>
          <p:nvPr/>
        </p:nvSpPr>
        <p:spPr bwMode="auto">
          <a:xfrm>
            <a:off x="4965700" y="3557588"/>
            <a:ext cx="825500" cy="2127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solidFill>
                  <a:srgbClr val="3366FF"/>
                </a:solidFill>
                <a:cs typeface="Arial" panose="020B0604020202020204" pitchFamily="34" charset="0"/>
              </a:rPr>
              <a:t>DTE</a:t>
            </a:r>
          </a:p>
        </p:txBody>
      </p:sp>
      <p:sp>
        <p:nvSpPr>
          <p:cNvPr id="40973" name="Rectangle 15">
            <a:extLst>
              <a:ext uri="{FF2B5EF4-FFF2-40B4-BE49-F238E27FC236}">
                <a16:creationId xmlns:a16="http://schemas.microsoft.com/office/drawing/2014/main" id="{549ED9D8-5D96-FD4F-84C2-54362B468337}"/>
              </a:ext>
            </a:extLst>
          </p:cNvPr>
          <p:cNvSpPr>
            <a:spLocks noChangeArrowheads="1"/>
          </p:cNvSpPr>
          <p:nvPr/>
        </p:nvSpPr>
        <p:spPr bwMode="auto">
          <a:xfrm>
            <a:off x="4337050" y="3346450"/>
            <a:ext cx="825500" cy="2127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cs typeface="Arial" panose="020B0604020202020204" pitchFamily="34" charset="0"/>
              </a:rPr>
              <a:t>WRIN</a:t>
            </a:r>
          </a:p>
        </p:txBody>
      </p:sp>
      <p:sp>
        <p:nvSpPr>
          <p:cNvPr id="40974" name="Rectangle 16">
            <a:extLst>
              <a:ext uri="{FF2B5EF4-FFF2-40B4-BE49-F238E27FC236}">
                <a16:creationId xmlns:a16="http://schemas.microsoft.com/office/drawing/2014/main" id="{A34E442F-56A0-DF4C-ABD8-F35AD00EDF4E}"/>
              </a:ext>
            </a:extLst>
          </p:cNvPr>
          <p:cNvSpPr>
            <a:spLocks noChangeArrowheads="1"/>
          </p:cNvSpPr>
          <p:nvPr/>
        </p:nvSpPr>
        <p:spPr bwMode="auto">
          <a:xfrm>
            <a:off x="4330700" y="4291013"/>
            <a:ext cx="823913" cy="2127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solidFill>
                  <a:srgbClr val="3366FF"/>
                </a:solidFill>
                <a:cs typeface="Arial" panose="020B0604020202020204" pitchFamily="34" charset="0"/>
              </a:rPr>
              <a:t>WRDT</a:t>
            </a:r>
          </a:p>
        </p:txBody>
      </p:sp>
      <p:sp>
        <p:nvSpPr>
          <p:cNvPr id="40975" name="Line 17">
            <a:extLst>
              <a:ext uri="{FF2B5EF4-FFF2-40B4-BE49-F238E27FC236}">
                <a16:creationId xmlns:a16="http://schemas.microsoft.com/office/drawing/2014/main" id="{84E14029-D288-6E44-80EA-8383C6681394}"/>
              </a:ext>
            </a:extLst>
          </p:cNvPr>
          <p:cNvSpPr>
            <a:spLocks noChangeShapeType="1"/>
          </p:cNvSpPr>
          <p:nvPr/>
        </p:nvSpPr>
        <p:spPr bwMode="auto">
          <a:xfrm flipH="1">
            <a:off x="4337050" y="3241675"/>
            <a:ext cx="104775" cy="420688"/>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76" name="Line 18">
            <a:extLst>
              <a:ext uri="{FF2B5EF4-FFF2-40B4-BE49-F238E27FC236}">
                <a16:creationId xmlns:a16="http://schemas.microsoft.com/office/drawing/2014/main" id="{C8D6A676-D2BA-154B-8AAC-4CC10A595401}"/>
              </a:ext>
            </a:extLst>
          </p:cNvPr>
          <p:cNvSpPr>
            <a:spLocks noChangeShapeType="1"/>
          </p:cNvSpPr>
          <p:nvPr/>
        </p:nvSpPr>
        <p:spPr bwMode="auto">
          <a:xfrm flipH="1" flipV="1">
            <a:off x="4338638" y="4187825"/>
            <a:ext cx="103187" cy="314325"/>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77" name="Rectangle 19">
            <a:extLst>
              <a:ext uri="{FF2B5EF4-FFF2-40B4-BE49-F238E27FC236}">
                <a16:creationId xmlns:a16="http://schemas.microsoft.com/office/drawing/2014/main" id="{2D4B9702-86C4-7E45-9C1D-A0A0831346CE}"/>
              </a:ext>
            </a:extLst>
          </p:cNvPr>
          <p:cNvSpPr>
            <a:spLocks noChangeArrowheads="1"/>
          </p:cNvSpPr>
          <p:nvPr/>
        </p:nvSpPr>
        <p:spPr bwMode="auto">
          <a:xfrm>
            <a:off x="3414713" y="2822575"/>
            <a:ext cx="825500" cy="212725"/>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cs typeface="Arial" panose="020B0604020202020204" pitchFamily="34" charset="0"/>
              </a:rPr>
              <a:t>CFEC</a:t>
            </a:r>
          </a:p>
        </p:txBody>
      </p:sp>
      <p:sp>
        <p:nvSpPr>
          <p:cNvPr id="40978" name="AutoShape 20">
            <a:extLst>
              <a:ext uri="{FF2B5EF4-FFF2-40B4-BE49-F238E27FC236}">
                <a16:creationId xmlns:a16="http://schemas.microsoft.com/office/drawing/2014/main" id="{2339C898-8F94-C347-941B-5FF12B8FB12E}"/>
              </a:ext>
            </a:extLst>
          </p:cNvPr>
          <p:cNvSpPr>
            <a:spLocks noChangeArrowheads="1"/>
          </p:cNvSpPr>
          <p:nvPr/>
        </p:nvSpPr>
        <p:spPr bwMode="auto">
          <a:xfrm>
            <a:off x="2470150" y="1143000"/>
            <a:ext cx="657225" cy="923925"/>
          </a:xfrm>
          <a:prstGeom prst="flowChartMagneticDisk">
            <a:avLst/>
          </a:prstGeom>
          <a:solidFill>
            <a:schemeClr val="bg1"/>
          </a:solidFill>
          <a:ln w="12700">
            <a:solidFill>
              <a:schemeClr val="tx1"/>
            </a:solidFill>
            <a:round/>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91440" rIns="0" b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000">
                <a:cs typeface="Arial" panose="020B0604020202020204" pitchFamily="34" charset="0"/>
              </a:rPr>
              <a:t>Logic</a:t>
            </a:r>
            <a:br>
              <a:rPr lang="en-US" altLang="en-US" sz="1000">
                <a:cs typeface="Arial" panose="020B0604020202020204" pitchFamily="34" charset="0"/>
              </a:rPr>
            </a:br>
            <a:r>
              <a:rPr lang="en-US" altLang="en-US" sz="1000">
                <a:cs typeface="Arial" panose="020B0604020202020204" pitchFamily="34" charset="0"/>
              </a:rPr>
              <a:t>Table</a:t>
            </a:r>
          </a:p>
        </p:txBody>
      </p:sp>
      <p:sp>
        <p:nvSpPr>
          <p:cNvPr id="40979" name="Text Box 21">
            <a:extLst>
              <a:ext uri="{FF2B5EF4-FFF2-40B4-BE49-F238E27FC236}">
                <a16:creationId xmlns:a16="http://schemas.microsoft.com/office/drawing/2014/main" id="{7E452A2B-F7C2-0E4B-8EF9-8914577BFA7E}"/>
              </a:ext>
            </a:extLst>
          </p:cNvPr>
          <p:cNvSpPr txBox="1">
            <a:spLocks noChangeArrowheads="1"/>
          </p:cNvSpPr>
          <p:nvPr/>
        </p:nvSpPr>
        <p:spPr bwMode="auto">
          <a:xfrm>
            <a:off x="2133600" y="2822575"/>
            <a:ext cx="1281113" cy="1154113"/>
          </a:xfrm>
          <a:prstGeom prst="rect">
            <a:avLst/>
          </a:prstGeom>
          <a:noFill/>
          <a:ln w="9525" algn="ctr">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1200">
                <a:cs typeface="Courier New" panose="02070309020205020404" pitchFamily="49" charset="0"/>
              </a:rPr>
              <a:t>Generated machine code for a view</a:t>
            </a:r>
          </a:p>
        </p:txBody>
      </p:sp>
      <p:sp>
        <p:nvSpPr>
          <p:cNvPr id="40980" name="Rectangle 22">
            <a:extLst>
              <a:ext uri="{FF2B5EF4-FFF2-40B4-BE49-F238E27FC236}">
                <a16:creationId xmlns:a16="http://schemas.microsoft.com/office/drawing/2014/main" id="{7089B812-3AB0-4D42-8678-E9D0E06BAC35}"/>
              </a:ext>
            </a:extLst>
          </p:cNvPr>
          <p:cNvSpPr>
            <a:spLocks noChangeArrowheads="1"/>
          </p:cNvSpPr>
          <p:nvPr/>
        </p:nvSpPr>
        <p:spPr bwMode="auto">
          <a:xfrm>
            <a:off x="3595688" y="4708525"/>
            <a:ext cx="823912" cy="2127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solidFill>
                  <a:srgbClr val="3366FF"/>
                </a:solidFill>
                <a:cs typeface="Arial" panose="020B0604020202020204" pitchFamily="34" charset="0"/>
              </a:rPr>
              <a:t>DTC</a:t>
            </a:r>
          </a:p>
        </p:txBody>
      </p:sp>
      <p:sp>
        <p:nvSpPr>
          <p:cNvPr id="40981" name="Line 23">
            <a:extLst>
              <a:ext uri="{FF2B5EF4-FFF2-40B4-BE49-F238E27FC236}">
                <a16:creationId xmlns:a16="http://schemas.microsoft.com/office/drawing/2014/main" id="{DA4086E3-E91F-E547-932F-9138A44F9C6A}"/>
              </a:ext>
            </a:extLst>
          </p:cNvPr>
          <p:cNvSpPr>
            <a:spLocks noChangeShapeType="1"/>
          </p:cNvSpPr>
          <p:nvPr/>
        </p:nvSpPr>
        <p:spPr bwMode="auto">
          <a:xfrm>
            <a:off x="2868613" y="3976688"/>
            <a:ext cx="1279525" cy="735012"/>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82" name="Rectangle 24">
            <a:extLst>
              <a:ext uri="{FF2B5EF4-FFF2-40B4-BE49-F238E27FC236}">
                <a16:creationId xmlns:a16="http://schemas.microsoft.com/office/drawing/2014/main" id="{ECC79D28-1861-754A-8969-23985742D74E}"/>
              </a:ext>
            </a:extLst>
          </p:cNvPr>
          <p:cNvSpPr>
            <a:spLocks noChangeArrowheads="1"/>
          </p:cNvSpPr>
          <p:nvPr/>
        </p:nvSpPr>
        <p:spPr bwMode="auto">
          <a:xfrm>
            <a:off x="4038600" y="1981200"/>
            <a:ext cx="823913" cy="2127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solidFill>
                  <a:srgbClr val="3366FF"/>
                </a:solidFill>
                <a:cs typeface="Arial" panose="020B0604020202020204" pitchFamily="34" charset="0"/>
              </a:rPr>
              <a:t>CNE</a:t>
            </a:r>
          </a:p>
        </p:txBody>
      </p:sp>
      <p:sp>
        <p:nvSpPr>
          <p:cNvPr id="40983" name="Line 26">
            <a:extLst>
              <a:ext uri="{FF2B5EF4-FFF2-40B4-BE49-F238E27FC236}">
                <a16:creationId xmlns:a16="http://schemas.microsoft.com/office/drawing/2014/main" id="{9D918CAC-35C9-1C44-A5C2-45887491F1ED}"/>
              </a:ext>
            </a:extLst>
          </p:cNvPr>
          <p:cNvSpPr>
            <a:spLocks noChangeShapeType="1"/>
          </p:cNvSpPr>
          <p:nvPr/>
        </p:nvSpPr>
        <p:spPr bwMode="auto">
          <a:xfrm>
            <a:off x="5827713" y="2293938"/>
            <a:ext cx="0" cy="317500"/>
          </a:xfrm>
          <a:prstGeom prst="line">
            <a:avLst/>
          </a:prstGeom>
          <a:noFill/>
          <a:ln w="12700">
            <a:solidFill>
              <a:schemeClr val="tx1"/>
            </a:solidFill>
            <a:round/>
            <a:headEnd type="none" w="sm" len="sm"/>
            <a:tailEnd type="stealth"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0984" name="Rectangle 27">
            <a:extLst>
              <a:ext uri="{FF2B5EF4-FFF2-40B4-BE49-F238E27FC236}">
                <a16:creationId xmlns:a16="http://schemas.microsoft.com/office/drawing/2014/main" id="{BCAB33F4-F943-254A-AAB0-A3CAAC752588}"/>
              </a:ext>
            </a:extLst>
          </p:cNvPr>
          <p:cNvSpPr>
            <a:spLocks noChangeArrowheads="1"/>
          </p:cNvSpPr>
          <p:nvPr/>
        </p:nvSpPr>
        <p:spPr bwMode="auto">
          <a:xfrm>
            <a:off x="5715000" y="2192338"/>
            <a:ext cx="825500" cy="2127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cs typeface="Arial" panose="020B0604020202020204" pitchFamily="34" charset="0"/>
              </a:rPr>
              <a:t>RENX</a:t>
            </a:r>
          </a:p>
        </p:txBody>
      </p:sp>
      <p:sp>
        <p:nvSpPr>
          <p:cNvPr id="40985" name="Rectangle 28">
            <a:extLst>
              <a:ext uri="{FF2B5EF4-FFF2-40B4-BE49-F238E27FC236}">
                <a16:creationId xmlns:a16="http://schemas.microsoft.com/office/drawing/2014/main" id="{8DF6004C-24B4-DB46-AE2D-D186BDDF7996}"/>
              </a:ext>
            </a:extLst>
          </p:cNvPr>
          <p:cNvSpPr>
            <a:spLocks noChangeArrowheads="1"/>
          </p:cNvSpPr>
          <p:nvPr/>
        </p:nvSpPr>
        <p:spPr bwMode="auto">
          <a:xfrm>
            <a:off x="838200" y="1371600"/>
            <a:ext cx="823913" cy="8509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lnSpc>
                <a:spcPct val="100000"/>
              </a:lnSpc>
              <a:spcAft>
                <a:spcPct val="0"/>
              </a:spcAft>
              <a:buClrTx/>
              <a:buFontTx/>
              <a:buNone/>
            </a:pPr>
            <a:r>
              <a:rPr lang="en-US" altLang="en-US" sz="1400">
                <a:solidFill>
                  <a:srgbClr val="3366FF"/>
                </a:solidFill>
                <a:cs typeface="Arial" panose="020B0604020202020204" pitchFamily="34" charset="0"/>
              </a:rPr>
              <a:t>Additional </a:t>
            </a:r>
          </a:p>
          <a:p>
            <a:pPr algn="ctr">
              <a:lnSpc>
                <a:spcPct val="100000"/>
              </a:lnSpc>
              <a:spcAft>
                <a:spcPct val="0"/>
              </a:spcAft>
              <a:buClrTx/>
              <a:buFontTx/>
              <a:buNone/>
            </a:pPr>
            <a:r>
              <a:rPr lang="en-US" altLang="en-US" sz="1400">
                <a:solidFill>
                  <a:srgbClr val="3366FF"/>
                </a:solidFill>
                <a:cs typeface="Arial" panose="020B0604020202020204" pitchFamily="34" charset="0"/>
              </a:rPr>
              <a:t>Logic Table</a:t>
            </a:r>
          </a:p>
          <a:p>
            <a:pPr algn="ctr">
              <a:lnSpc>
                <a:spcPct val="100000"/>
              </a:lnSpc>
              <a:spcAft>
                <a:spcPct val="0"/>
              </a:spcAft>
              <a:buClrTx/>
              <a:buFontTx/>
              <a:buNone/>
            </a:pPr>
            <a:r>
              <a:rPr lang="en-US" altLang="en-US" sz="1400">
                <a:solidFill>
                  <a:srgbClr val="3366FF"/>
                </a:solidFill>
                <a:cs typeface="Arial" panose="020B0604020202020204" pitchFamily="34" charset="0"/>
              </a:rPr>
              <a:t>Functions</a:t>
            </a:r>
          </a:p>
        </p:txBody>
      </p:sp>
      <p:pic>
        <p:nvPicPr>
          <p:cNvPr id="2" name="Online Media 1" descr="Recorded Sound">
            <a:hlinkClick r:id="" action="ppaction://media"/>
            <a:extLst>
              <a:ext uri="{FF2B5EF4-FFF2-40B4-BE49-F238E27FC236}">
                <a16:creationId xmlns:a16="http://schemas.microsoft.com/office/drawing/2014/main" id="{91AFF8E9-EFC2-354B-B919-3851F8B146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90800" y="2895784"/>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5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9">
            <a:extLst>
              <a:ext uri="{FF2B5EF4-FFF2-40B4-BE49-F238E27FC236}">
                <a16:creationId xmlns:a16="http://schemas.microsoft.com/office/drawing/2014/main" id="{6ADCD024-067A-A541-A5FB-E76A037709AD}"/>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A1D4BE7C-9DE2-BA45-9FBE-83BA0FF132A1}" type="slidenum">
              <a:rPr lang="en-AU" altLang="en-US" sz="1400">
                <a:solidFill>
                  <a:schemeClr val="hlink"/>
                </a:solidFill>
              </a:rPr>
              <a:pPr>
                <a:spcAft>
                  <a:spcPct val="0"/>
                </a:spcAft>
                <a:buClrTx/>
                <a:buFontTx/>
                <a:buNone/>
              </a:pPr>
              <a:t>39</a:t>
            </a:fld>
            <a:endParaRPr lang="en-AU" altLang="en-US" sz="1400">
              <a:solidFill>
                <a:schemeClr val="hlink"/>
              </a:solidFill>
            </a:endParaRPr>
          </a:p>
        </p:txBody>
      </p:sp>
      <p:sp>
        <p:nvSpPr>
          <p:cNvPr id="41987" name="Rectangle 2">
            <a:extLst>
              <a:ext uri="{FF2B5EF4-FFF2-40B4-BE49-F238E27FC236}">
                <a16:creationId xmlns:a16="http://schemas.microsoft.com/office/drawing/2014/main" id="{0B2EC6B2-333F-C04B-948F-4FC737AE4458}"/>
              </a:ext>
            </a:extLst>
          </p:cNvPr>
          <p:cNvSpPr>
            <a:spLocks noGrp="1" noChangeArrowheads="1"/>
          </p:cNvSpPr>
          <p:nvPr>
            <p:ph type="title" idx="4294967295"/>
          </p:nvPr>
        </p:nvSpPr>
        <p:spPr>
          <a:noFill/>
        </p:spPr>
        <p:txBody>
          <a:bodyPr/>
          <a:lstStyle/>
          <a:p>
            <a:pPr eaLnBrk="1" hangingPunct="1"/>
            <a:r>
              <a:rPr lang="en-US" altLang="en-US"/>
              <a:t>Module Summary</a:t>
            </a:r>
          </a:p>
        </p:txBody>
      </p:sp>
      <p:sp>
        <p:nvSpPr>
          <p:cNvPr id="41988" name="Rectangle 3">
            <a:extLst>
              <a:ext uri="{FF2B5EF4-FFF2-40B4-BE49-F238E27FC236}">
                <a16:creationId xmlns:a16="http://schemas.microsoft.com/office/drawing/2014/main" id="{C2EED69A-BC17-7641-8262-AAA6B8E19AF9}"/>
              </a:ext>
            </a:extLst>
          </p:cNvPr>
          <p:cNvSpPr>
            <a:spLocks noChangeArrowheads="1"/>
          </p:cNvSpPr>
          <p:nvPr/>
        </p:nvSpPr>
        <p:spPr bwMode="auto">
          <a:xfrm>
            <a:off x="228600" y="685800"/>
            <a:ext cx="86868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563563" indent="-220663"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lvl="1" eaLnBrk="1" hangingPunct="1">
              <a:lnSpc>
                <a:spcPct val="100000"/>
              </a:lnSpc>
              <a:spcBef>
                <a:spcPct val="75000"/>
              </a:spcBef>
              <a:buFont typeface="Wingdings" pitchFamily="2" charset="2"/>
              <a:buNone/>
            </a:pPr>
            <a:endParaRPr lang="en-US" altLang="en-US"/>
          </a:p>
        </p:txBody>
      </p:sp>
      <p:sp>
        <p:nvSpPr>
          <p:cNvPr id="41989" name="Rectangle 3">
            <a:extLst>
              <a:ext uri="{FF2B5EF4-FFF2-40B4-BE49-F238E27FC236}">
                <a16:creationId xmlns:a16="http://schemas.microsoft.com/office/drawing/2014/main" id="{843A2697-3261-1244-9E61-55DBE1266F34}"/>
              </a:ext>
            </a:extLst>
          </p:cNvPr>
          <p:cNvSpPr>
            <a:spLocks noChangeArrowheads="1"/>
          </p:cNvSpPr>
          <p:nvPr/>
        </p:nvSpPr>
        <p:spPr bwMode="auto">
          <a:xfrm>
            <a:off x="762000" y="762000"/>
            <a:ext cx="86868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563563" indent="-220663"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50000"/>
              </a:spcAft>
            </a:pPr>
            <a:r>
              <a:rPr lang="en-US" altLang="en-US"/>
              <a:t>Now that you have completed this module, you should be able to: </a:t>
            </a:r>
          </a:p>
          <a:p>
            <a:pPr lvl="1">
              <a:lnSpc>
                <a:spcPct val="100000"/>
              </a:lnSpc>
              <a:spcBef>
                <a:spcPct val="75000"/>
              </a:spcBef>
            </a:pPr>
            <a:endParaRPr lang="en-US" altLang="en-US"/>
          </a:p>
          <a:p>
            <a:pPr lvl="1" eaLnBrk="1" hangingPunct="1">
              <a:lnSpc>
                <a:spcPct val="100000"/>
              </a:lnSpc>
            </a:pPr>
            <a:r>
              <a:rPr lang="en-US" altLang="en-US"/>
              <a:t>Describe the Single Pass Architecture</a:t>
            </a:r>
          </a:p>
          <a:p>
            <a:pPr lvl="1" eaLnBrk="1" hangingPunct="1">
              <a:lnSpc>
                <a:spcPct val="100000"/>
              </a:lnSpc>
            </a:pPr>
            <a:r>
              <a:rPr lang="en-US" altLang="en-US"/>
              <a:t>Read an Extract only Logic Table and Trace</a:t>
            </a:r>
          </a:p>
          <a:p>
            <a:pPr lvl="1" eaLnBrk="1" hangingPunct="1">
              <a:lnSpc>
                <a:spcPct val="100000"/>
              </a:lnSpc>
            </a:pPr>
            <a:r>
              <a:rPr lang="en-US" altLang="en-US"/>
              <a:t>Explain the Function Codes used in the example</a:t>
            </a:r>
          </a:p>
          <a:p>
            <a:pPr lvl="1" eaLnBrk="1" hangingPunct="1">
              <a:lnSpc>
                <a:spcPct val="100000"/>
              </a:lnSpc>
            </a:pPr>
            <a:r>
              <a:rPr lang="en-US" altLang="en-US"/>
              <a:t>Debug AND and OR selection logic</a:t>
            </a:r>
          </a:p>
        </p:txBody>
      </p:sp>
      <p:pic>
        <p:nvPicPr>
          <p:cNvPr id="2" name="Online Media 1" descr="Recorded Sound">
            <a:hlinkClick r:id="" action="ppaction://media"/>
            <a:extLst>
              <a:ext uri="{FF2B5EF4-FFF2-40B4-BE49-F238E27FC236}">
                <a16:creationId xmlns:a16="http://schemas.microsoft.com/office/drawing/2014/main" id="{C3E3BFAB-4605-2641-ACC9-2DE96A30BB8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32004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6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9">
            <a:extLst>
              <a:ext uri="{FF2B5EF4-FFF2-40B4-BE49-F238E27FC236}">
                <a16:creationId xmlns:a16="http://schemas.microsoft.com/office/drawing/2014/main" id="{0D92240A-AC2A-E54D-8AAB-2714F58C773F}"/>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4DAABCEA-C9BC-A64F-A574-5CB7A7E344B8}" type="slidenum">
              <a:rPr lang="en-AU" altLang="en-US" sz="1400">
                <a:solidFill>
                  <a:schemeClr val="hlink"/>
                </a:solidFill>
              </a:rPr>
              <a:pPr>
                <a:spcAft>
                  <a:spcPct val="0"/>
                </a:spcAft>
                <a:buClrTx/>
                <a:buFontTx/>
                <a:buNone/>
              </a:pPr>
              <a:t>4</a:t>
            </a:fld>
            <a:endParaRPr lang="en-AU" altLang="en-US" sz="1400">
              <a:solidFill>
                <a:schemeClr val="hlink"/>
              </a:solidFill>
            </a:endParaRPr>
          </a:p>
        </p:txBody>
      </p:sp>
      <p:sp>
        <p:nvSpPr>
          <p:cNvPr id="6147" name="Rectangle 2">
            <a:extLst>
              <a:ext uri="{FF2B5EF4-FFF2-40B4-BE49-F238E27FC236}">
                <a16:creationId xmlns:a16="http://schemas.microsoft.com/office/drawing/2014/main" id="{922613AB-9A2E-6B4E-9706-C509B4A69279}"/>
              </a:ext>
            </a:extLst>
          </p:cNvPr>
          <p:cNvSpPr>
            <a:spLocks noGrp="1" noChangeArrowheads="1"/>
          </p:cNvSpPr>
          <p:nvPr>
            <p:ph type="title"/>
          </p:nvPr>
        </p:nvSpPr>
        <p:spPr>
          <a:xfrm>
            <a:off x="228600" y="138113"/>
            <a:ext cx="7818438" cy="547687"/>
          </a:xfrm>
          <a:ln/>
        </p:spPr>
        <p:txBody>
          <a:bodyPr/>
          <a:lstStyle/>
          <a:p>
            <a:r>
              <a:rPr altLang="en-US"/>
              <a:t>Single Pass Overview</a:t>
            </a:r>
          </a:p>
        </p:txBody>
      </p:sp>
      <p:sp>
        <p:nvSpPr>
          <p:cNvPr id="6148" name="AutoShape 5">
            <a:extLst>
              <a:ext uri="{FF2B5EF4-FFF2-40B4-BE49-F238E27FC236}">
                <a16:creationId xmlns:a16="http://schemas.microsoft.com/office/drawing/2014/main" id="{C645F0B7-94A2-1948-8CD8-8663F511DB5F}"/>
              </a:ext>
            </a:extLst>
          </p:cNvPr>
          <p:cNvSpPr>
            <a:spLocks noChangeArrowheads="1"/>
          </p:cNvSpPr>
          <p:nvPr/>
        </p:nvSpPr>
        <p:spPr bwMode="auto">
          <a:xfrm>
            <a:off x="1143000" y="2668588"/>
            <a:ext cx="1219200" cy="1524000"/>
          </a:xfrm>
          <a:prstGeom prst="flowChartMagneticDisk">
            <a:avLst/>
          </a:prstGeom>
          <a:solidFill>
            <a:srgbClr val="00FFFF"/>
          </a:solidFill>
          <a:ln w="9525">
            <a:solidFill>
              <a:schemeClr val="tx1"/>
            </a:solidFill>
            <a:round/>
            <a:headEnd/>
            <a:tailEnd/>
          </a:ln>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800"/>
              <a:t>Source</a:t>
            </a:r>
          </a:p>
          <a:p>
            <a:pPr algn="ctr" eaLnBrk="1" hangingPunct="1">
              <a:lnSpc>
                <a:spcPct val="100000"/>
              </a:lnSpc>
              <a:spcAft>
                <a:spcPct val="0"/>
              </a:spcAft>
              <a:buClr>
                <a:schemeClr val="accent2"/>
              </a:buClr>
            </a:pPr>
            <a:r>
              <a:rPr lang="en-US" altLang="en-US" sz="1800"/>
              <a:t>Data</a:t>
            </a:r>
          </a:p>
        </p:txBody>
      </p:sp>
      <p:sp>
        <p:nvSpPr>
          <p:cNvPr id="6149" name="AutoShape 7">
            <a:extLst>
              <a:ext uri="{FF2B5EF4-FFF2-40B4-BE49-F238E27FC236}">
                <a16:creationId xmlns:a16="http://schemas.microsoft.com/office/drawing/2014/main" id="{D6C85AF8-45CE-DA43-9E88-6B4F1E0EFB63}"/>
              </a:ext>
            </a:extLst>
          </p:cNvPr>
          <p:cNvSpPr>
            <a:spLocks noChangeArrowheads="1"/>
          </p:cNvSpPr>
          <p:nvPr/>
        </p:nvSpPr>
        <p:spPr bwMode="auto">
          <a:xfrm>
            <a:off x="6683375" y="4191000"/>
            <a:ext cx="1219200" cy="1524000"/>
          </a:xfrm>
          <a:prstGeom prst="flowChartMagneticDisk">
            <a:avLst/>
          </a:prstGeom>
          <a:solidFill>
            <a:srgbClr val="00FF00"/>
          </a:solidFill>
          <a:ln w="9525">
            <a:solidFill>
              <a:schemeClr val="tx1"/>
            </a:solidFill>
            <a:round/>
            <a:headEnd/>
            <a:tailEnd/>
          </a:ln>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800"/>
              <a:t>Output</a:t>
            </a:r>
          </a:p>
          <a:p>
            <a:pPr algn="ctr" eaLnBrk="1" hangingPunct="1">
              <a:lnSpc>
                <a:spcPct val="100000"/>
              </a:lnSpc>
              <a:spcAft>
                <a:spcPct val="0"/>
              </a:spcAft>
              <a:buClr>
                <a:schemeClr val="accent2"/>
              </a:buClr>
            </a:pPr>
            <a:r>
              <a:rPr lang="en-US" altLang="en-US" sz="1800"/>
              <a:t>3</a:t>
            </a:r>
          </a:p>
        </p:txBody>
      </p:sp>
      <p:sp>
        <p:nvSpPr>
          <p:cNvPr id="6150" name="AutoShape 10">
            <a:extLst>
              <a:ext uri="{FF2B5EF4-FFF2-40B4-BE49-F238E27FC236}">
                <a16:creationId xmlns:a16="http://schemas.microsoft.com/office/drawing/2014/main" id="{A6521E1C-1B3A-744D-B62D-A92B54EC9367}"/>
              </a:ext>
            </a:extLst>
          </p:cNvPr>
          <p:cNvSpPr>
            <a:spLocks noChangeArrowheads="1"/>
          </p:cNvSpPr>
          <p:nvPr/>
        </p:nvSpPr>
        <p:spPr bwMode="auto">
          <a:xfrm>
            <a:off x="2589213" y="3132138"/>
            <a:ext cx="835025" cy="606425"/>
          </a:xfrm>
          <a:prstGeom prst="rightArrow">
            <a:avLst>
              <a:gd name="adj1" fmla="val 50000"/>
              <a:gd name="adj2" fmla="val 34424"/>
            </a:avLst>
          </a:prstGeom>
          <a:solidFill>
            <a:schemeClr val="tx2"/>
          </a:solidFill>
          <a:ln w="12700" algn="ctr">
            <a:solidFill>
              <a:schemeClr val="tx1"/>
            </a:solidFill>
            <a:miter lim="800000"/>
            <a:headEnd/>
            <a:tailEnd/>
          </a:ln>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6151" name="AutoShape 11">
            <a:extLst>
              <a:ext uri="{FF2B5EF4-FFF2-40B4-BE49-F238E27FC236}">
                <a16:creationId xmlns:a16="http://schemas.microsoft.com/office/drawing/2014/main" id="{9EA7E072-F204-764F-A37C-5EB6E3FC6005}"/>
              </a:ext>
            </a:extLst>
          </p:cNvPr>
          <p:cNvSpPr>
            <a:spLocks noChangeArrowheads="1"/>
          </p:cNvSpPr>
          <p:nvPr/>
        </p:nvSpPr>
        <p:spPr bwMode="auto">
          <a:xfrm>
            <a:off x="5700713" y="3132138"/>
            <a:ext cx="835025" cy="606425"/>
          </a:xfrm>
          <a:prstGeom prst="rightArrow">
            <a:avLst>
              <a:gd name="adj1" fmla="val 50000"/>
              <a:gd name="adj2" fmla="val 34424"/>
            </a:avLst>
          </a:prstGeom>
          <a:solidFill>
            <a:schemeClr val="tx2"/>
          </a:solidFill>
          <a:ln w="12700" algn="ctr">
            <a:solidFill>
              <a:schemeClr val="tx1"/>
            </a:solidFill>
            <a:miter lim="800000"/>
            <a:headEnd/>
            <a:tailEnd/>
          </a:ln>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grpSp>
        <p:nvGrpSpPr>
          <p:cNvPr id="6152" name="Group 13">
            <a:extLst>
              <a:ext uri="{FF2B5EF4-FFF2-40B4-BE49-F238E27FC236}">
                <a16:creationId xmlns:a16="http://schemas.microsoft.com/office/drawing/2014/main" id="{5737E9EC-BA6B-B047-A163-060196A0C15C}"/>
              </a:ext>
            </a:extLst>
          </p:cNvPr>
          <p:cNvGrpSpPr>
            <a:grpSpLocks/>
          </p:cNvGrpSpPr>
          <p:nvPr/>
        </p:nvGrpSpPr>
        <p:grpSpPr bwMode="auto">
          <a:xfrm>
            <a:off x="3902075" y="2295525"/>
            <a:ext cx="1419225" cy="1671638"/>
            <a:chOff x="4744" y="965"/>
            <a:chExt cx="1685" cy="2056"/>
          </a:xfrm>
        </p:grpSpPr>
        <p:sp>
          <p:nvSpPr>
            <p:cNvPr id="6156" name="Rectangle 14">
              <a:extLst>
                <a:ext uri="{FF2B5EF4-FFF2-40B4-BE49-F238E27FC236}">
                  <a16:creationId xmlns:a16="http://schemas.microsoft.com/office/drawing/2014/main" id="{FB814C4B-85E8-994B-8F54-9641E6E37CFF}"/>
                </a:ext>
              </a:extLst>
            </p:cNvPr>
            <p:cNvSpPr>
              <a:spLocks noChangeArrowheads="1"/>
            </p:cNvSpPr>
            <p:nvPr/>
          </p:nvSpPr>
          <p:spPr bwMode="auto">
            <a:xfrm>
              <a:off x="6227" y="965"/>
              <a:ext cx="191" cy="2056"/>
            </a:xfrm>
            <a:prstGeom prst="rect">
              <a:avLst/>
            </a:prstGeom>
            <a:solidFill>
              <a:schemeClr val="bg1"/>
            </a:solidFill>
            <a:ln w="12700" algn="ctr">
              <a:solidFill>
                <a:schemeClr val="bg1"/>
              </a:solidFill>
              <a:miter lim="800000"/>
              <a:headEnd/>
              <a:tailEnd/>
            </a:ln>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6157" name="Picture 15" descr="IBM_zHE_dynamic_left">
              <a:extLst>
                <a:ext uri="{FF2B5EF4-FFF2-40B4-BE49-F238E27FC236}">
                  <a16:creationId xmlns:a16="http://schemas.microsoft.com/office/drawing/2014/main" id="{4BDE60E0-AA04-E749-B11C-BAEFD4DA07F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10811"/>
            <a:stretch>
              <a:fillRect/>
            </a:stretch>
          </p:blipFill>
          <p:spPr bwMode="auto">
            <a:xfrm>
              <a:off x="4744" y="965"/>
              <a:ext cx="1685" cy="205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grpSp>
      <p:sp>
        <p:nvSpPr>
          <p:cNvPr id="6153" name="Text Box 16">
            <a:extLst>
              <a:ext uri="{FF2B5EF4-FFF2-40B4-BE49-F238E27FC236}">
                <a16:creationId xmlns:a16="http://schemas.microsoft.com/office/drawing/2014/main" id="{8DC564FB-3443-2548-A85B-723D4EA9007C}"/>
              </a:ext>
            </a:extLst>
          </p:cNvPr>
          <p:cNvSpPr txBox="1">
            <a:spLocks noChangeArrowheads="1"/>
          </p:cNvSpPr>
          <p:nvPr/>
        </p:nvSpPr>
        <p:spPr bwMode="auto">
          <a:xfrm>
            <a:off x="3198813" y="4192588"/>
            <a:ext cx="2881312" cy="641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1800" b="1">
                <a:solidFill>
                  <a:srgbClr val="3366FF"/>
                </a:solidFill>
                <a:cs typeface="Arial" panose="020B0604020202020204" pitchFamily="34" charset="0"/>
              </a:rPr>
              <a:t>Performance Engine (PE)</a:t>
            </a:r>
          </a:p>
        </p:txBody>
      </p:sp>
      <p:sp>
        <p:nvSpPr>
          <p:cNvPr id="6154" name="AutoShape 7">
            <a:extLst>
              <a:ext uri="{FF2B5EF4-FFF2-40B4-BE49-F238E27FC236}">
                <a16:creationId xmlns:a16="http://schemas.microsoft.com/office/drawing/2014/main" id="{9459A8FC-B47F-0641-AEDF-188BBD0E16E2}"/>
              </a:ext>
            </a:extLst>
          </p:cNvPr>
          <p:cNvSpPr>
            <a:spLocks noChangeArrowheads="1"/>
          </p:cNvSpPr>
          <p:nvPr/>
        </p:nvSpPr>
        <p:spPr bwMode="auto">
          <a:xfrm>
            <a:off x="6697663" y="2600325"/>
            <a:ext cx="1219200" cy="1524000"/>
          </a:xfrm>
          <a:prstGeom prst="flowChartMagneticDisk">
            <a:avLst/>
          </a:prstGeom>
          <a:solidFill>
            <a:srgbClr val="00FF00"/>
          </a:solidFill>
          <a:ln w="9525">
            <a:solidFill>
              <a:schemeClr val="tx1"/>
            </a:solidFill>
            <a:round/>
            <a:headEnd/>
            <a:tailEnd/>
          </a:ln>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800"/>
              <a:t>Output</a:t>
            </a:r>
          </a:p>
          <a:p>
            <a:pPr algn="ctr" eaLnBrk="1" hangingPunct="1">
              <a:lnSpc>
                <a:spcPct val="100000"/>
              </a:lnSpc>
              <a:spcAft>
                <a:spcPct val="0"/>
              </a:spcAft>
              <a:buClr>
                <a:schemeClr val="accent2"/>
              </a:buClr>
            </a:pPr>
            <a:r>
              <a:rPr lang="en-US" altLang="en-US" sz="1800"/>
              <a:t>2</a:t>
            </a:r>
          </a:p>
        </p:txBody>
      </p:sp>
      <p:sp>
        <p:nvSpPr>
          <p:cNvPr id="6155" name="AutoShape 7">
            <a:extLst>
              <a:ext uri="{FF2B5EF4-FFF2-40B4-BE49-F238E27FC236}">
                <a16:creationId xmlns:a16="http://schemas.microsoft.com/office/drawing/2014/main" id="{3650F2DA-22A5-7949-B9B2-5E3F59984FB3}"/>
              </a:ext>
            </a:extLst>
          </p:cNvPr>
          <p:cNvSpPr>
            <a:spLocks noChangeArrowheads="1"/>
          </p:cNvSpPr>
          <p:nvPr/>
        </p:nvSpPr>
        <p:spPr bwMode="auto">
          <a:xfrm>
            <a:off x="6711950" y="1009650"/>
            <a:ext cx="1219200" cy="1524000"/>
          </a:xfrm>
          <a:prstGeom prst="flowChartMagneticDisk">
            <a:avLst/>
          </a:prstGeom>
          <a:solidFill>
            <a:srgbClr val="00FF00"/>
          </a:solidFill>
          <a:ln w="9525">
            <a:solidFill>
              <a:schemeClr val="tx1"/>
            </a:solidFill>
            <a:round/>
            <a:headEnd/>
            <a:tailEnd/>
          </a:ln>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800"/>
              <a:t>Output</a:t>
            </a:r>
          </a:p>
          <a:p>
            <a:pPr algn="ctr" eaLnBrk="1" hangingPunct="1">
              <a:lnSpc>
                <a:spcPct val="100000"/>
              </a:lnSpc>
              <a:spcAft>
                <a:spcPct val="0"/>
              </a:spcAft>
              <a:buClr>
                <a:schemeClr val="accent2"/>
              </a:buClr>
            </a:pPr>
            <a:r>
              <a:rPr lang="en-US" altLang="en-US" sz="1800"/>
              <a:t>1</a:t>
            </a:r>
          </a:p>
        </p:txBody>
      </p:sp>
      <p:pic>
        <p:nvPicPr>
          <p:cNvPr id="3" name="Online Media 2" descr="Recorded Sound">
            <a:hlinkClick r:id="" action="ppaction://media"/>
            <a:extLst>
              <a:ext uri="{FF2B5EF4-FFF2-40B4-BE49-F238E27FC236}">
                <a16:creationId xmlns:a16="http://schemas.microsoft.com/office/drawing/2014/main" id="{C81CB1DB-D909-7A4C-AE5D-D4EC3A1201C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052361" y="291054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44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9">
            <a:extLst>
              <a:ext uri="{FF2B5EF4-FFF2-40B4-BE49-F238E27FC236}">
                <a16:creationId xmlns:a16="http://schemas.microsoft.com/office/drawing/2014/main" id="{3ED717BA-779F-AA4F-AD44-A489DFDF6841}"/>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7EEB6D9F-1097-D84A-A96F-141BE0152FC5}" type="slidenum">
              <a:rPr lang="en-AU" altLang="en-US" sz="1400">
                <a:solidFill>
                  <a:schemeClr val="hlink"/>
                </a:solidFill>
              </a:rPr>
              <a:pPr>
                <a:spcAft>
                  <a:spcPct val="0"/>
                </a:spcAft>
                <a:buClrTx/>
                <a:buFontTx/>
                <a:buNone/>
              </a:pPr>
              <a:t>40</a:t>
            </a:fld>
            <a:endParaRPr lang="en-AU" altLang="en-US" sz="1400">
              <a:solidFill>
                <a:schemeClr val="hlink"/>
              </a:solidFill>
            </a:endParaRPr>
          </a:p>
        </p:txBody>
      </p:sp>
      <p:sp>
        <p:nvSpPr>
          <p:cNvPr id="43011" name="Rectangle 2">
            <a:extLst>
              <a:ext uri="{FF2B5EF4-FFF2-40B4-BE49-F238E27FC236}">
                <a16:creationId xmlns:a16="http://schemas.microsoft.com/office/drawing/2014/main" id="{C0F5F758-8282-FD47-84D2-77434C14D2C3}"/>
              </a:ext>
            </a:extLst>
          </p:cNvPr>
          <p:cNvSpPr>
            <a:spLocks noGrp="1" noChangeArrowheads="1"/>
          </p:cNvSpPr>
          <p:nvPr>
            <p:ph type="title" idx="4294967295"/>
          </p:nvPr>
        </p:nvSpPr>
        <p:spPr/>
        <p:txBody>
          <a:bodyPr/>
          <a:lstStyle/>
          <a:p>
            <a:pPr eaLnBrk="1" hangingPunct="1"/>
            <a:r>
              <a:rPr lang="en-US" altLang="en-US"/>
              <a:t>For Additional Information</a:t>
            </a:r>
          </a:p>
        </p:txBody>
      </p:sp>
      <p:pic>
        <p:nvPicPr>
          <p:cNvPr id="43012" name="Picture 2" descr="info_sources">
            <a:extLst>
              <a:ext uri="{FF2B5EF4-FFF2-40B4-BE49-F238E27FC236}">
                <a16:creationId xmlns:a16="http://schemas.microsoft.com/office/drawing/2014/main" id="{9573A38F-6347-9A4A-8366-CD5954E0C7B2}"/>
              </a:ext>
            </a:extLst>
          </p:cNvPr>
          <p:cNvPicPr>
            <a:picLocks noChangeAspect="1" noChangeArrowheads="1"/>
          </p:cNvPicPr>
          <p:nvPr>
            <p:custDataLst>
              <p:tags r:id="rId2"/>
            </p:custDataLst>
          </p:nvPr>
        </p:nvPicPr>
        <p:blipFill>
          <a:blip r:embed="rId7">
            <a:extLst>
              <a:ext uri="{28A0092B-C50C-407E-A947-70E740481C1C}">
                <a14:useLocalDpi xmlns:a14="http://schemas.microsoft.com/office/drawing/2010/main" val="0"/>
              </a:ext>
            </a:extLst>
          </a:blip>
          <a:srcRect/>
          <a:stretch>
            <a:fillRect/>
          </a:stretch>
        </p:blipFill>
        <p:spPr bwMode="auto">
          <a:xfrm>
            <a:off x="7772400" y="5562600"/>
            <a:ext cx="762000" cy="758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25625" name="Group 25">
            <a:extLst>
              <a:ext uri="{FF2B5EF4-FFF2-40B4-BE49-F238E27FC236}">
                <a16:creationId xmlns:a16="http://schemas.microsoft.com/office/drawing/2014/main" id="{3B7E5CB2-6D39-8548-AC26-ADD9BAA74853}"/>
              </a:ext>
            </a:extLst>
          </p:cNvPr>
          <p:cNvGraphicFramePr>
            <a:graphicFrameLocks noGrp="1"/>
          </p:cNvGraphicFramePr>
          <p:nvPr/>
        </p:nvGraphicFramePr>
        <p:xfrm>
          <a:off x="304800" y="1676400"/>
          <a:ext cx="8458200" cy="2730501"/>
        </p:xfrm>
        <a:graphic>
          <a:graphicData uri="http://schemas.openxmlformats.org/drawingml/2006/table">
            <a:tbl>
              <a:tblPr/>
              <a:tblGrid>
                <a:gridCol w="4267200">
                  <a:extLst>
                    <a:ext uri="{9D8B030D-6E8A-4147-A177-3AD203B41FA5}">
                      <a16:colId xmlns:a16="http://schemas.microsoft.com/office/drawing/2014/main" val="20000"/>
                    </a:ext>
                  </a:extLst>
                </a:gridCol>
                <a:gridCol w="4191000">
                  <a:extLst>
                    <a:ext uri="{9D8B030D-6E8A-4147-A177-3AD203B41FA5}">
                      <a16:colId xmlns:a16="http://schemas.microsoft.com/office/drawing/2014/main" val="20001"/>
                    </a:ext>
                  </a:extLst>
                </a:gridCol>
              </a:tblGrid>
              <a:tr h="365736">
                <a:tc>
                  <a:txBody>
                    <a:bodyPr/>
                    <a:lstStyle>
                      <a:lvl1pPr eaLnBrk="0" hangingPunct="0">
                        <a:spcAft>
                          <a:spcPct val="10000"/>
                        </a:spcAft>
                        <a:buClr>
                          <a:schemeClr val="tx1"/>
                        </a:buClr>
                        <a:buFont typeface="Wingdings" pitchFamily="2" charset="2"/>
                        <a:defRPr>
                          <a:solidFill>
                            <a:schemeClr val="tx1"/>
                          </a:solidFill>
                          <a:latin typeface="Arial" charset="0"/>
                        </a:defRPr>
                      </a:lvl1pPr>
                      <a:lvl2pPr marL="563563" indent="-220663" eaLnBrk="0" hangingPunct="0">
                        <a:spcAft>
                          <a:spcPct val="5000"/>
                        </a:spcAft>
                        <a:buClr>
                          <a:schemeClr val="tx1"/>
                        </a:buClr>
                        <a:buFont typeface="Wingdings" pitchFamily="2" charset="2"/>
                        <a:defRPr>
                          <a:solidFill>
                            <a:schemeClr val="tx1"/>
                          </a:solidFill>
                          <a:latin typeface="Arial" charset="0"/>
                        </a:defRPr>
                      </a:lvl2pPr>
                      <a:lvl3pPr marL="911225" indent="-233363" eaLnBrk="0" hangingPunct="0">
                        <a:spcAft>
                          <a:spcPct val="5000"/>
                        </a:spcAft>
                        <a:buClr>
                          <a:schemeClr val="tx1"/>
                        </a:buClr>
                        <a:defRPr sz="1600">
                          <a:solidFill>
                            <a:schemeClr val="tx1"/>
                          </a:solidFill>
                          <a:latin typeface="Arial" charset="0"/>
                        </a:defRPr>
                      </a:lvl3pPr>
                      <a:lvl4pPr marL="1231900" indent="-206375" eaLnBrk="0" hangingPunct="0">
                        <a:spcAft>
                          <a:spcPct val="5000"/>
                        </a:spcAft>
                        <a:buClr>
                          <a:schemeClr val="tx1"/>
                        </a:buClr>
                        <a:buFont typeface="Wingdings" pitchFamily="2" charset="2"/>
                        <a:defRPr sz="1600">
                          <a:solidFill>
                            <a:schemeClr val="tx1"/>
                          </a:solidFill>
                          <a:latin typeface="Arial" charset="0"/>
                        </a:defRPr>
                      </a:lvl4pPr>
                      <a:lvl5pPr marL="1587500" indent="-163513" eaLnBrk="0" hangingPunct="0">
                        <a:spcBef>
                          <a:spcPct val="20000"/>
                        </a:spcBef>
                        <a:buClr>
                          <a:schemeClr val="bg1"/>
                        </a:buClr>
                        <a:defRPr sz="1400">
                          <a:solidFill>
                            <a:schemeClr val="bg1"/>
                          </a:solidFill>
                          <a:latin typeface="Arial" charset="0"/>
                        </a:defRPr>
                      </a:lvl5pPr>
                      <a:lvl6pPr marL="2044700" indent="-163513" eaLnBrk="0" fontAlgn="base" hangingPunct="0">
                        <a:spcBef>
                          <a:spcPct val="20000"/>
                        </a:spcBef>
                        <a:spcAft>
                          <a:spcPct val="0"/>
                        </a:spcAft>
                        <a:buClr>
                          <a:schemeClr val="bg1"/>
                        </a:buClr>
                        <a:defRPr sz="1400">
                          <a:solidFill>
                            <a:schemeClr val="bg1"/>
                          </a:solidFill>
                          <a:latin typeface="Arial" charset="0"/>
                        </a:defRPr>
                      </a:lvl6pPr>
                      <a:lvl7pPr marL="2501900" indent="-163513" eaLnBrk="0" fontAlgn="base" hangingPunct="0">
                        <a:spcBef>
                          <a:spcPct val="20000"/>
                        </a:spcBef>
                        <a:spcAft>
                          <a:spcPct val="0"/>
                        </a:spcAft>
                        <a:buClr>
                          <a:schemeClr val="bg1"/>
                        </a:buClr>
                        <a:defRPr sz="1400">
                          <a:solidFill>
                            <a:schemeClr val="bg1"/>
                          </a:solidFill>
                          <a:latin typeface="Arial" charset="0"/>
                        </a:defRPr>
                      </a:lvl7pPr>
                      <a:lvl8pPr marL="2959100" indent="-163513" eaLnBrk="0" fontAlgn="base" hangingPunct="0">
                        <a:spcBef>
                          <a:spcPct val="20000"/>
                        </a:spcBef>
                        <a:spcAft>
                          <a:spcPct val="0"/>
                        </a:spcAft>
                        <a:buClr>
                          <a:schemeClr val="bg1"/>
                        </a:buClr>
                        <a:defRPr sz="1400">
                          <a:solidFill>
                            <a:schemeClr val="bg1"/>
                          </a:solidFill>
                          <a:latin typeface="Arial" charset="0"/>
                        </a:defRPr>
                      </a:lvl8pPr>
                      <a:lvl9pPr marL="3416300" indent="-163513" eaLnBrk="0" fontAlgn="base" hangingPunct="0">
                        <a:spcBef>
                          <a:spcPct val="20000"/>
                        </a:spcBef>
                        <a:spcAft>
                          <a:spcPct val="0"/>
                        </a:spcAft>
                        <a:buClr>
                          <a:schemeClr val="bg1"/>
                        </a:buClr>
                        <a:defRPr sz="1400">
                          <a:solidFill>
                            <a:schemeClr val="bg1"/>
                          </a:solidFill>
                          <a:latin typeface="Arial" charset="0"/>
                        </a:defRPr>
                      </a:lvl9pPr>
                    </a:lstStyle>
                    <a:p>
                      <a:pPr marL="563563" marR="0" lvl="1" indent="-220663" algn="l" defTabSz="914400" rtl="0" eaLnBrk="0" fontAlgn="base" latinLnBrk="0" hangingPunct="0">
                        <a:lnSpc>
                          <a:spcPct val="100000"/>
                        </a:lnSpc>
                        <a:spcBef>
                          <a:spcPct val="0"/>
                        </a:spcBef>
                        <a:spcAft>
                          <a:spcPct val="5000"/>
                        </a:spcAft>
                        <a:buClr>
                          <a:schemeClr val="tx1"/>
                        </a:buClr>
                        <a:buSzTx/>
                        <a:buFont typeface="Wingdings" pitchFamily="2" charset="2"/>
                        <a:buNone/>
                        <a:tabLst/>
                      </a:pPr>
                      <a:r>
                        <a:rPr kumimoji="0" lang="en-US" altLang="en-US" sz="1800" b="0" i="0" u="none" strike="noStrike" cap="none" normalizeH="0" baseline="0" dirty="0">
                          <a:ln>
                            <a:noFill/>
                          </a:ln>
                          <a:solidFill>
                            <a:schemeClr val="tx1"/>
                          </a:solidFill>
                          <a:effectLst/>
                          <a:latin typeface="Arial" charset="0"/>
                          <a:cs typeface="Arial" charset="0"/>
                        </a:rPr>
                        <a:t>Page Title</a:t>
                      </a:r>
                      <a:endParaRPr kumimoji="0" lang="en-AU" altLang="en-US" sz="1800" b="0" i="0" u="none" strike="noStrike" cap="none" normalizeH="0" baseline="0" dirty="0">
                        <a:ln>
                          <a:noFill/>
                        </a:ln>
                        <a:solidFill>
                          <a:schemeClr val="tx1"/>
                        </a:solidFill>
                        <a:effectLst/>
                        <a:latin typeface="Arial" charset="0"/>
                        <a:cs typeface="Arial" charset="0"/>
                      </a:endParaRP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Aft>
                          <a:spcPct val="10000"/>
                        </a:spcAft>
                        <a:buClr>
                          <a:schemeClr val="tx1"/>
                        </a:buClr>
                        <a:buFont typeface="Wingdings" pitchFamily="2" charset="2"/>
                        <a:defRPr>
                          <a:solidFill>
                            <a:schemeClr val="tx1"/>
                          </a:solidFill>
                          <a:latin typeface="Arial" charset="0"/>
                        </a:defRPr>
                      </a:lvl1pPr>
                      <a:lvl2pPr marL="563563" indent="-220663" eaLnBrk="0" hangingPunct="0">
                        <a:spcAft>
                          <a:spcPct val="5000"/>
                        </a:spcAft>
                        <a:buClr>
                          <a:schemeClr val="tx1"/>
                        </a:buClr>
                        <a:buFont typeface="Wingdings" pitchFamily="2" charset="2"/>
                        <a:defRPr>
                          <a:solidFill>
                            <a:schemeClr val="tx1"/>
                          </a:solidFill>
                          <a:latin typeface="Arial" charset="0"/>
                        </a:defRPr>
                      </a:lvl2pPr>
                      <a:lvl3pPr marL="911225" indent="-233363" eaLnBrk="0" hangingPunct="0">
                        <a:spcAft>
                          <a:spcPct val="5000"/>
                        </a:spcAft>
                        <a:buClr>
                          <a:schemeClr val="tx1"/>
                        </a:buClr>
                        <a:defRPr sz="1600">
                          <a:solidFill>
                            <a:schemeClr val="tx1"/>
                          </a:solidFill>
                          <a:latin typeface="Arial" charset="0"/>
                        </a:defRPr>
                      </a:lvl3pPr>
                      <a:lvl4pPr marL="1231900" indent="-206375" eaLnBrk="0" hangingPunct="0">
                        <a:spcAft>
                          <a:spcPct val="5000"/>
                        </a:spcAft>
                        <a:buClr>
                          <a:schemeClr val="tx1"/>
                        </a:buClr>
                        <a:buFont typeface="Wingdings" pitchFamily="2" charset="2"/>
                        <a:defRPr sz="1600">
                          <a:solidFill>
                            <a:schemeClr val="tx1"/>
                          </a:solidFill>
                          <a:latin typeface="Arial" charset="0"/>
                        </a:defRPr>
                      </a:lvl4pPr>
                      <a:lvl5pPr marL="1587500" indent="-163513" eaLnBrk="0" hangingPunct="0">
                        <a:spcBef>
                          <a:spcPct val="20000"/>
                        </a:spcBef>
                        <a:buClr>
                          <a:schemeClr val="bg1"/>
                        </a:buClr>
                        <a:defRPr sz="1400">
                          <a:solidFill>
                            <a:schemeClr val="bg1"/>
                          </a:solidFill>
                          <a:latin typeface="Arial" charset="0"/>
                        </a:defRPr>
                      </a:lvl5pPr>
                      <a:lvl6pPr marL="2044700" indent="-163513" eaLnBrk="0" fontAlgn="base" hangingPunct="0">
                        <a:spcBef>
                          <a:spcPct val="20000"/>
                        </a:spcBef>
                        <a:spcAft>
                          <a:spcPct val="0"/>
                        </a:spcAft>
                        <a:buClr>
                          <a:schemeClr val="bg1"/>
                        </a:buClr>
                        <a:defRPr sz="1400">
                          <a:solidFill>
                            <a:schemeClr val="bg1"/>
                          </a:solidFill>
                          <a:latin typeface="Arial" charset="0"/>
                        </a:defRPr>
                      </a:lvl6pPr>
                      <a:lvl7pPr marL="2501900" indent="-163513" eaLnBrk="0" fontAlgn="base" hangingPunct="0">
                        <a:spcBef>
                          <a:spcPct val="20000"/>
                        </a:spcBef>
                        <a:spcAft>
                          <a:spcPct val="0"/>
                        </a:spcAft>
                        <a:buClr>
                          <a:schemeClr val="bg1"/>
                        </a:buClr>
                        <a:defRPr sz="1400">
                          <a:solidFill>
                            <a:schemeClr val="bg1"/>
                          </a:solidFill>
                          <a:latin typeface="Arial" charset="0"/>
                        </a:defRPr>
                      </a:lvl7pPr>
                      <a:lvl8pPr marL="2959100" indent="-163513" eaLnBrk="0" fontAlgn="base" hangingPunct="0">
                        <a:spcBef>
                          <a:spcPct val="20000"/>
                        </a:spcBef>
                        <a:spcAft>
                          <a:spcPct val="0"/>
                        </a:spcAft>
                        <a:buClr>
                          <a:schemeClr val="bg1"/>
                        </a:buClr>
                        <a:defRPr sz="1400">
                          <a:solidFill>
                            <a:schemeClr val="bg1"/>
                          </a:solidFill>
                          <a:latin typeface="Arial" charset="0"/>
                        </a:defRPr>
                      </a:lvl8pPr>
                      <a:lvl9pPr marL="3416300" indent="-163513" eaLnBrk="0" fontAlgn="base" hangingPunct="0">
                        <a:spcBef>
                          <a:spcPct val="20000"/>
                        </a:spcBef>
                        <a:spcAft>
                          <a:spcPct val="0"/>
                        </a:spcAft>
                        <a:buClr>
                          <a:schemeClr val="bg1"/>
                        </a:buClr>
                        <a:defRPr sz="1400">
                          <a:solidFill>
                            <a:schemeClr val="bg1"/>
                          </a:solidFill>
                          <a:latin typeface="Arial" charset="0"/>
                        </a:defRPr>
                      </a:lvl9pPr>
                    </a:lstStyle>
                    <a:p>
                      <a:pPr marL="563563" marR="0" lvl="1" indent="-220663" algn="l" defTabSz="914400" rtl="0" eaLnBrk="0" fontAlgn="base" latinLnBrk="0" hangingPunct="0">
                        <a:lnSpc>
                          <a:spcPct val="100000"/>
                        </a:lnSpc>
                        <a:spcBef>
                          <a:spcPct val="0"/>
                        </a:spcBef>
                        <a:spcAft>
                          <a:spcPct val="5000"/>
                        </a:spcAft>
                        <a:buClr>
                          <a:schemeClr val="tx1"/>
                        </a:buClr>
                        <a:buSzTx/>
                        <a:buFont typeface="Wingdings" pitchFamily="2" charset="2"/>
                        <a:buNone/>
                        <a:tabLst/>
                      </a:pPr>
                      <a:r>
                        <a:rPr kumimoji="0" lang="en-US" altLang="en-US" sz="1800" b="0" i="0" u="none" strike="noStrike" cap="none" normalizeH="0" baseline="0">
                          <a:ln>
                            <a:noFill/>
                          </a:ln>
                          <a:solidFill>
                            <a:schemeClr val="tx1"/>
                          </a:solidFill>
                          <a:effectLst/>
                          <a:latin typeface="Arial" charset="0"/>
                          <a:cs typeface="Arial" charset="0"/>
                        </a:rPr>
                        <a:t>Web Address</a:t>
                      </a:r>
                      <a:endParaRPr kumimoji="0" lang="en-AU" altLang="en-US" sz="1800" b="0" i="0" u="none" strike="noStrike" cap="none" normalizeH="0" baseline="0">
                        <a:ln>
                          <a:noFill/>
                        </a:ln>
                        <a:solidFill>
                          <a:schemeClr val="tx1"/>
                        </a:solidFill>
                        <a:effectLst/>
                        <a:latin typeface="Arial" charset="0"/>
                        <a:cs typeface="Arial" charset="0"/>
                      </a:endParaRP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82449">
                <a:tc>
                  <a:txBody>
                    <a:bodyPr/>
                    <a:lstStyle>
                      <a:lvl1pPr marL="342900" indent="-342900" eaLnBrk="0" hangingPunct="0">
                        <a:spcAft>
                          <a:spcPct val="10000"/>
                        </a:spcAft>
                        <a:buClr>
                          <a:schemeClr val="tx1"/>
                        </a:buClr>
                        <a:buFont typeface="Wingdings" pitchFamily="2" charset="2"/>
                        <a:defRPr>
                          <a:solidFill>
                            <a:schemeClr val="tx1"/>
                          </a:solidFill>
                          <a:latin typeface="Arial" charset="0"/>
                        </a:defRPr>
                      </a:lvl1pPr>
                      <a:lvl2pPr marL="250825" indent="-22225" eaLnBrk="0" hangingPunct="0">
                        <a:spcAft>
                          <a:spcPct val="5000"/>
                        </a:spcAft>
                        <a:buClr>
                          <a:schemeClr val="tx1"/>
                        </a:buClr>
                        <a:buFont typeface="Wingdings" pitchFamily="2" charset="2"/>
                        <a:defRPr>
                          <a:solidFill>
                            <a:schemeClr val="tx1"/>
                          </a:solidFill>
                          <a:latin typeface="Arial" charset="0"/>
                        </a:defRPr>
                      </a:lvl2pPr>
                      <a:lvl3pPr marL="1143000" indent="-228600" eaLnBrk="0" hangingPunct="0">
                        <a:spcAft>
                          <a:spcPct val="5000"/>
                        </a:spcAft>
                        <a:buClr>
                          <a:schemeClr val="tx1"/>
                        </a:buClr>
                        <a:defRPr sz="1600">
                          <a:solidFill>
                            <a:schemeClr val="tx1"/>
                          </a:solidFill>
                          <a:latin typeface="Arial" charset="0"/>
                        </a:defRPr>
                      </a:lvl3pPr>
                      <a:lvl4pPr marL="1600200" indent="-228600" eaLnBrk="0" hangingPunct="0">
                        <a:spcAft>
                          <a:spcPct val="5000"/>
                        </a:spcAft>
                        <a:buClr>
                          <a:schemeClr val="tx1"/>
                        </a:buClr>
                        <a:buFont typeface="Wingdings" pitchFamily="2" charset="2"/>
                        <a:defRPr sz="1600">
                          <a:solidFill>
                            <a:schemeClr val="tx1"/>
                          </a:solidFill>
                          <a:latin typeface="Arial" charset="0"/>
                        </a:defRPr>
                      </a:lvl4pPr>
                      <a:lvl5pPr marL="2057400" indent="-228600" eaLnBrk="0" hangingPunct="0">
                        <a:spcBef>
                          <a:spcPct val="20000"/>
                        </a:spcBef>
                        <a:buClr>
                          <a:schemeClr val="bg1"/>
                        </a:buClr>
                        <a:defRPr sz="1400">
                          <a:solidFill>
                            <a:schemeClr val="bg1"/>
                          </a:solidFill>
                          <a:latin typeface="Arial" charset="0"/>
                        </a:defRPr>
                      </a:lvl5pPr>
                      <a:lvl6pPr marL="2514600" indent="-228600" eaLnBrk="0" fontAlgn="base" hangingPunct="0">
                        <a:spcBef>
                          <a:spcPct val="20000"/>
                        </a:spcBef>
                        <a:spcAft>
                          <a:spcPct val="0"/>
                        </a:spcAft>
                        <a:buClr>
                          <a:schemeClr val="bg1"/>
                        </a:buClr>
                        <a:defRPr sz="1400">
                          <a:solidFill>
                            <a:schemeClr val="bg1"/>
                          </a:solidFill>
                          <a:latin typeface="Arial" charset="0"/>
                        </a:defRPr>
                      </a:lvl6pPr>
                      <a:lvl7pPr marL="2971800" indent="-228600" eaLnBrk="0" fontAlgn="base" hangingPunct="0">
                        <a:spcBef>
                          <a:spcPct val="20000"/>
                        </a:spcBef>
                        <a:spcAft>
                          <a:spcPct val="0"/>
                        </a:spcAft>
                        <a:buClr>
                          <a:schemeClr val="bg1"/>
                        </a:buClr>
                        <a:defRPr sz="1400">
                          <a:solidFill>
                            <a:schemeClr val="bg1"/>
                          </a:solidFill>
                          <a:latin typeface="Arial" charset="0"/>
                        </a:defRPr>
                      </a:lvl7pPr>
                      <a:lvl8pPr marL="3429000" indent="-228600" eaLnBrk="0" fontAlgn="base" hangingPunct="0">
                        <a:spcBef>
                          <a:spcPct val="20000"/>
                        </a:spcBef>
                        <a:spcAft>
                          <a:spcPct val="0"/>
                        </a:spcAft>
                        <a:buClr>
                          <a:schemeClr val="bg1"/>
                        </a:buClr>
                        <a:defRPr sz="1400">
                          <a:solidFill>
                            <a:schemeClr val="bg1"/>
                          </a:solidFill>
                          <a:latin typeface="Arial" charset="0"/>
                        </a:defRPr>
                      </a:lvl8pPr>
                      <a:lvl9pPr marL="3886200" indent="-228600" eaLnBrk="0" fontAlgn="base" hangingPunct="0">
                        <a:spcBef>
                          <a:spcPct val="20000"/>
                        </a:spcBef>
                        <a:spcAft>
                          <a:spcPct val="0"/>
                        </a:spcAft>
                        <a:buClr>
                          <a:schemeClr val="bg1"/>
                        </a:buClr>
                        <a:defRPr sz="1400">
                          <a:solidFill>
                            <a:schemeClr val="bg1"/>
                          </a:solidFill>
                          <a:latin typeface="Arial" charset="0"/>
                        </a:defRPr>
                      </a:lvl9pPr>
                    </a:lstStyle>
                    <a:p>
                      <a:pPr marL="250825" marR="0" lvl="1" indent="-22225"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AU" altLang="en-US" sz="1800" b="0" i="0" u="none" strike="noStrike" cap="none" normalizeH="0" baseline="0" dirty="0">
                          <a:ln>
                            <a:noFill/>
                          </a:ln>
                          <a:solidFill>
                            <a:schemeClr val="tx1"/>
                          </a:solidFill>
                          <a:effectLst/>
                          <a:latin typeface="Arial" charset="0"/>
                          <a:cs typeface="Arial" charset="0"/>
                        </a:rPr>
                        <a:t>GenevaERS Information </a:t>
                      </a:r>
                      <a:r>
                        <a:rPr kumimoji="0" lang="en-AU" altLang="en-US" sz="1800" b="0" i="0" u="none" strike="noStrike" cap="none" normalizeH="0" baseline="0" dirty="0" err="1">
                          <a:ln>
                            <a:noFill/>
                          </a:ln>
                          <a:solidFill>
                            <a:schemeClr val="tx1"/>
                          </a:solidFill>
                          <a:effectLst/>
                          <a:latin typeface="Arial" charset="0"/>
                          <a:cs typeface="Arial" charset="0"/>
                        </a:rPr>
                        <a:t>Center</a:t>
                      </a:r>
                      <a:endParaRPr kumimoji="0" lang="en-AU" altLang="en-US" sz="1800" b="0" i="0" u="none" strike="noStrike" cap="none" normalizeH="0" baseline="0" dirty="0">
                        <a:ln>
                          <a:noFill/>
                        </a:ln>
                        <a:solidFill>
                          <a:schemeClr val="tx1"/>
                        </a:solidFill>
                        <a:effectLst/>
                        <a:latin typeface="Arial" charset="0"/>
                        <a:cs typeface="Arial" charset="0"/>
                      </a:endParaRP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eaLnBrk="0" hangingPunct="0">
                        <a:spcAft>
                          <a:spcPct val="10000"/>
                        </a:spcAft>
                        <a:buClr>
                          <a:schemeClr val="tx1"/>
                        </a:buClr>
                        <a:buFont typeface="Wingdings" pitchFamily="2" charset="2"/>
                        <a:defRPr>
                          <a:solidFill>
                            <a:schemeClr val="tx1"/>
                          </a:solidFill>
                          <a:latin typeface="Arial" charset="0"/>
                        </a:defRPr>
                      </a:lvl1pPr>
                      <a:lvl2pPr marL="228600" eaLnBrk="0" hangingPunct="0">
                        <a:spcAft>
                          <a:spcPct val="5000"/>
                        </a:spcAft>
                        <a:buClr>
                          <a:schemeClr val="tx1"/>
                        </a:buClr>
                        <a:buFont typeface="Wingdings" pitchFamily="2" charset="2"/>
                        <a:defRPr>
                          <a:solidFill>
                            <a:schemeClr val="tx1"/>
                          </a:solidFill>
                          <a:latin typeface="Arial" charset="0"/>
                        </a:defRPr>
                      </a:lvl2pPr>
                      <a:lvl3pPr marL="1143000" indent="-228600" eaLnBrk="0" hangingPunct="0">
                        <a:spcAft>
                          <a:spcPct val="5000"/>
                        </a:spcAft>
                        <a:buClr>
                          <a:schemeClr val="tx1"/>
                        </a:buClr>
                        <a:defRPr sz="1600">
                          <a:solidFill>
                            <a:schemeClr val="tx1"/>
                          </a:solidFill>
                          <a:latin typeface="Arial" charset="0"/>
                        </a:defRPr>
                      </a:lvl3pPr>
                      <a:lvl4pPr marL="1600200" indent="-228600" eaLnBrk="0" hangingPunct="0">
                        <a:spcAft>
                          <a:spcPct val="5000"/>
                        </a:spcAft>
                        <a:buClr>
                          <a:schemeClr val="tx1"/>
                        </a:buClr>
                        <a:buFont typeface="Wingdings" pitchFamily="2" charset="2"/>
                        <a:defRPr sz="1600">
                          <a:solidFill>
                            <a:schemeClr val="tx1"/>
                          </a:solidFill>
                          <a:latin typeface="Arial" charset="0"/>
                        </a:defRPr>
                      </a:lvl4pPr>
                      <a:lvl5pPr marL="2057400" indent="-228600" eaLnBrk="0" hangingPunct="0">
                        <a:spcBef>
                          <a:spcPct val="20000"/>
                        </a:spcBef>
                        <a:buClr>
                          <a:schemeClr val="bg1"/>
                        </a:buClr>
                        <a:defRPr sz="1400">
                          <a:solidFill>
                            <a:schemeClr val="bg1"/>
                          </a:solidFill>
                          <a:latin typeface="Arial" charset="0"/>
                        </a:defRPr>
                      </a:lvl5pPr>
                      <a:lvl6pPr marL="2514600" indent="-228600" eaLnBrk="0" fontAlgn="base" hangingPunct="0">
                        <a:spcBef>
                          <a:spcPct val="20000"/>
                        </a:spcBef>
                        <a:spcAft>
                          <a:spcPct val="0"/>
                        </a:spcAft>
                        <a:buClr>
                          <a:schemeClr val="bg1"/>
                        </a:buClr>
                        <a:defRPr sz="1400">
                          <a:solidFill>
                            <a:schemeClr val="bg1"/>
                          </a:solidFill>
                          <a:latin typeface="Arial" charset="0"/>
                        </a:defRPr>
                      </a:lvl6pPr>
                      <a:lvl7pPr marL="2971800" indent="-228600" eaLnBrk="0" fontAlgn="base" hangingPunct="0">
                        <a:spcBef>
                          <a:spcPct val="20000"/>
                        </a:spcBef>
                        <a:spcAft>
                          <a:spcPct val="0"/>
                        </a:spcAft>
                        <a:buClr>
                          <a:schemeClr val="bg1"/>
                        </a:buClr>
                        <a:defRPr sz="1400">
                          <a:solidFill>
                            <a:schemeClr val="bg1"/>
                          </a:solidFill>
                          <a:latin typeface="Arial" charset="0"/>
                        </a:defRPr>
                      </a:lvl7pPr>
                      <a:lvl8pPr marL="3429000" indent="-228600" eaLnBrk="0" fontAlgn="base" hangingPunct="0">
                        <a:spcBef>
                          <a:spcPct val="20000"/>
                        </a:spcBef>
                        <a:spcAft>
                          <a:spcPct val="0"/>
                        </a:spcAft>
                        <a:buClr>
                          <a:schemeClr val="bg1"/>
                        </a:buClr>
                        <a:defRPr sz="1400">
                          <a:solidFill>
                            <a:schemeClr val="bg1"/>
                          </a:solidFill>
                          <a:latin typeface="Arial" charset="0"/>
                        </a:defRPr>
                      </a:lvl8pPr>
                      <a:lvl9pPr marL="3886200" indent="-228600" eaLnBrk="0" fontAlgn="base" hangingPunct="0">
                        <a:spcBef>
                          <a:spcPct val="20000"/>
                        </a:spcBef>
                        <a:spcAft>
                          <a:spcPct val="0"/>
                        </a:spcAft>
                        <a:buClr>
                          <a:schemeClr val="bg1"/>
                        </a:buClr>
                        <a:defRPr sz="1400">
                          <a:solidFill>
                            <a:schemeClr val="bg1"/>
                          </a:solidFill>
                          <a:latin typeface="Arial" charset="0"/>
                        </a:defRPr>
                      </a:lvl9pPr>
                    </a:lstStyle>
                    <a:p>
                      <a:pPr marL="228600" marR="0" lvl="1" indent="0"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AU" altLang="en-US" sz="1800" b="0" i="0" u="none" strike="noStrike" cap="none" normalizeH="0" baseline="0" dirty="0">
                          <a:ln>
                            <a:noFill/>
                          </a:ln>
                          <a:solidFill>
                            <a:schemeClr val="tx1"/>
                          </a:solidFill>
                          <a:effectLst/>
                          <a:latin typeface="Arial" charset="0"/>
                          <a:hlinkClick r:id="rId8"/>
                        </a:rPr>
                        <a:t>http://GenevaERS.ibm.com/help/index.jsp</a:t>
                      </a:r>
                      <a:endParaRPr kumimoji="0" lang="en-AU" altLang="en-US" sz="1800" b="0" i="0" u="none" strike="noStrike" cap="none" normalizeH="0" baseline="0" dirty="0">
                        <a:ln>
                          <a:noFill/>
                        </a:ln>
                        <a:solidFill>
                          <a:schemeClr val="tx1"/>
                        </a:solidFill>
                        <a:effectLst/>
                        <a:latin typeface="Arial" charset="0"/>
                      </a:endParaRP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906229">
                <a:tc>
                  <a:txBody>
                    <a:bodyPr/>
                    <a:lstStyle>
                      <a:lvl1pPr marL="342900" indent="-342900" eaLnBrk="0" hangingPunct="0">
                        <a:spcAft>
                          <a:spcPct val="10000"/>
                        </a:spcAft>
                        <a:buClr>
                          <a:schemeClr val="tx1"/>
                        </a:buClr>
                        <a:buFont typeface="Wingdings" pitchFamily="2" charset="2"/>
                        <a:defRPr>
                          <a:solidFill>
                            <a:schemeClr val="tx1"/>
                          </a:solidFill>
                          <a:latin typeface="Arial" charset="0"/>
                        </a:defRPr>
                      </a:lvl1pPr>
                      <a:lvl2pPr marL="250825" indent="-22225" eaLnBrk="0" hangingPunct="0">
                        <a:spcAft>
                          <a:spcPct val="5000"/>
                        </a:spcAft>
                        <a:buClr>
                          <a:schemeClr val="tx1"/>
                        </a:buClr>
                        <a:buFont typeface="Wingdings" pitchFamily="2" charset="2"/>
                        <a:defRPr>
                          <a:solidFill>
                            <a:schemeClr val="tx1"/>
                          </a:solidFill>
                          <a:latin typeface="Arial" charset="0"/>
                        </a:defRPr>
                      </a:lvl2pPr>
                      <a:lvl3pPr marL="1143000" indent="-228600" eaLnBrk="0" hangingPunct="0">
                        <a:spcAft>
                          <a:spcPct val="5000"/>
                        </a:spcAft>
                        <a:buClr>
                          <a:schemeClr val="tx1"/>
                        </a:buClr>
                        <a:defRPr sz="1600">
                          <a:solidFill>
                            <a:schemeClr val="tx1"/>
                          </a:solidFill>
                          <a:latin typeface="Arial" charset="0"/>
                        </a:defRPr>
                      </a:lvl3pPr>
                      <a:lvl4pPr marL="1600200" indent="-228600" eaLnBrk="0" hangingPunct="0">
                        <a:spcAft>
                          <a:spcPct val="5000"/>
                        </a:spcAft>
                        <a:buClr>
                          <a:schemeClr val="tx1"/>
                        </a:buClr>
                        <a:buFont typeface="Wingdings" pitchFamily="2" charset="2"/>
                        <a:defRPr sz="1600">
                          <a:solidFill>
                            <a:schemeClr val="tx1"/>
                          </a:solidFill>
                          <a:latin typeface="Arial" charset="0"/>
                        </a:defRPr>
                      </a:lvl4pPr>
                      <a:lvl5pPr marL="2057400" indent="-228600" eaLnBrk="0" hangingPunct="0">
                        <a:spcBef>
                          <a:spcPct val="20000"/>
                        </a:spcBef>
                        <a:buClr>
                          <a:schemeClr val="bg1"/>
                        </a:buClr>
                        <a:defRPr sz="1400">
                          <a:solidFill>
                            <a:schemeClr val="bg1"/>
                          </a:solidFill>
                          <a:latin typeface="Arial" charset="0"/>
                        </a:defRPr>
                      </a:lvl5pPr>
                      <a:lvl6pPr marL="2514600" indent="-228600" eaLnBrk="0" fontAlgn="base" hangingPunct="0">
                        <a:spcBef>
                          <a:spcPct val="20000"/>
                        </a:spcBef>
                        <a:spcAft>
                          <a:spcPct val="0"/>
                        </a:spcAft>
                        <a:buClr>
                          <a:schemeClr val="bg1"/>
                        </a:buClr>
                        <a:defRPr sz="1400">
                          <a:solidFill>
                            <a:schemeClr val="bg1"/>
                          </a:solidFill>
                          <a:latin typeface="Arial" charset="0"/>
                        </a:defRPr>
                      </a:lvl6pPr>
                      <a:lvl7pPr marL="2971800" indent="-228600" eaLnBrk="0" fontAlgn="base" hangingPunct="0">
                        <a:spcBef>
                          <a:spcPct val="20000"/>
                        </a:spcBef>
                        <a:spcAft>
                          <a:spcPct val="0"/>
                        </a:spcAft>
                        <a:buClr>
                          <a:schemeClr val="bg1"/>
                        </a:buClr>
                        <a:defRPr sz="1400">
                          <a:solidFill>
                            <a:schemeClr val="bg1"/>
                          </a:solidFill>
                          <a:latin typeface="Arial" charset="0"/>
                        </a:defRPr>
                      </a:lvl7pPr>
                      <a:lvl8pPr marL="3429000" indent="-228600" eaLnBrk="0" fontAlgn="base" hangingPunct="0">
                        <a:spcBef>
                          <a:spcPct val="20000"/>
                        </a:spcBef>
                        <a:spcAft>
                          <a:spcPct val="0"/>
                        </a:spcAft>
                        <a:buClr>
                          <a:schemeClr val="bg1"/>
                        </a:buClr>
                        <a:defRPr sz="1400">
                          <a:solidFill>
                            <a:schemeClr val="bg1"/>
                          </a:solidFill>
                          <a:latin typeface="Arial" charset="0"/>
                        </a:defRPr>
                      </a:lvl8pPr>
                      <a:lvl9pPr marL="3886200" indent="-228600" eaLnBrk="0" fontAlgn="base" hangingPunct="0">
                        <a:spcBef>
                          <a:spcPct val="20000"/>
                        </a:spcBef>
                        <a:spcAft>
                          <a:spcPct val="0"/>
                        </a:spcAft>
                        <a:buClr>
                          <a:schemeClr val="bg1"/>
                        </a:buClr>
                        <a:defRPr sz="1400">
                          <a:solidFill>
                            <a:schemeClr val="bg1"/>
                          </a:solidFill>
                          <a:latin typeface="Arial" charset="0"/>
                        </a:defRPr>
                      </a:lvl9pPr>
                    </a:lstStyle>
                    <a:p>
                      <a:pPr marL="250825" marR="0" lvl="1" indent="-22225"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AU" altLang="en-US" sz="1800" b="0" i="0" u="none" strike="noStrike" cap="none" normalizeH="0" baseline="0" dirty="0">
                          <a:ln>
                            <a:noFill/>
                          </a:ln>
                          <a:solidFill>
                            <a:schemeClr val="tx1"/>
                          </a:solidFill>
                          <a:effectLst/>
                          <a:latin typeface="Arial" charset="0"/>
                          <a:cs typeface="Arial" charset="0"/>
                        </a:rPr>
                        <a:t>GenevaERS Solution Page </a:t>
                      </a: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eaLnBrk="0" hangingPunct="0">
                        <a:spcAft>
                          <a:spcPct val="10000"/>
                        </a:spcAft>
                        <a:buClr>
                          <a:schemeClr val="tx1"/>
                        </a:buClr>
                        <a:buFont typeface="Wingdings" pitchFamily="2" charset="2"/>
                        <a:defRPr>
                          <a:solidFill>
                            <a:schemeClr val="tx1"/>
                          </a:solidFill>
                          <a:latin typeface="Arial" charset="0"/>
                        </a:defRPr>
                      </a:lvl1pPr>
                      <a:lvl2pPr marL="228600" eaLnBrk="0" hangingPunct="0">
                        <a:spcAft>
                          <a:spcPct val="5000"/>
                        </a:spcAft>
                        <a:buClr>
                          <a:schemeClr val="tx1"/>
                        </a:buClr>
                        <a:buFont typeface="Wingdings" pitchFamily="2" charset="2"/>
                        <a:defRPr>
                          <a:solidFill>
                            <a:schemeClr val="tx1"/>
                          </a:solidFill>
                          <a:latin typeface="Arial" charset="0"/>
                        </a:defRPr>
                      </a:lvl2pPr>
                      <a:lvl3pPr marL="1143000" indent="-228600" eaLnBrk="0" hangingPunct="0">
                        <a:spcAft>
                          <a:spcPct val="5000"/>
                        </a:spcAft>
                        <a:buClr>
                          <a:schemeClr val="tx1"/>
                        </a:buClr>
                        <a:defRPr sz="1600">
                          <a:solidFill>
                            <a:schemeClr val="tx1"/>
                          </a:solidFill>
                          <a:latin typeface="Arial" charset="0"/>
                        </a:defRPr>
                      </a:lvl3pPr>
                      <a:lvl4pPr marL="1600200" indent="-228600" eaLnBrk="0" hangingPunct="0">
                        <a:spcAft>
                          <a:spcPct val="5000"/>
                        </a:spcAft>
                        <a:buClr>
                          <a:schemeClr val="tx1"/>
                        </a:buClr>
                        <a:buFont typeface="Wingdings" pitchFamily="2" charset="2"/>
                        <a:defRPr sz="1600">
                          <a:solidFill>
                            <a:schemeClr val="tx1"/>
                          </a:solidFill>
                          <a:latin typeface="Arial" charset="0"/>
                        </a:defRPr>
                      </a:lvl4pPr>
                      <a:lvl5pPr marL="2057400" indent="-228600" eaLnBrk="0" hangingPunct="0">
                        <a:spcBef>
                          <a:spcPct val="20000"/>
                        </a:spcBef>
                        <a:buClr>
                          <a:schemeClr val="bg1"/>
                        </a:buClr>
                        <a:defRPr sz="1400">
                          <a:solidFill>
                            <a:schemeClr val="bg1"/>
                          </a:solidFill>
                          <a:latin typeface="Arial" charset="0"/>
                        </a:defRPr>
                      </a:lvl5pPr>
                      <a:lvl6pPr marL="2514600" indent="-228600" eaLnBrk="0" fontAlgn="base" hangingPunct="0">
                        <a:spcBef>
                          <a:spcPct val="20000"/>
                        </a:spcBef>
                        <a:spcAft>
                          <a:spcPct val="0"/>
                        </a:spcAft>
                        <a:buClr>
                          <a:schemeClr val="bg1"/>
                        </a:buClr>
                        <a:defRPr sz="1400">
                          <a:solidFill>
                            <a:schemeClr val="bg1"/>
                          </a:solidFill>
                          <a:latin typeface="Arial" charset="0"/>
                        </a:defRPr>
                      </a:lvl6pPr>
                      <a:lvl7pPr marL="2971800" indent="-228600" eaLnBrk="0" fontAlgn="base" hangingPunct="0">
                        <a:spcBef>
                          <a:spcPct val="20000"/>
                        </a:spcBef>
                        <a:spcAft>
                          <a:spcPct val="0"/>
                        </a:spcAft>
                        <a:buClr>
                          <a:schemeClr val="bg1"/>
                        </a:buClr>
                        <a:defRPr sz="1400">
                          <a:solidFill>
                            <a:schemeClr val="bg1"/>
                          </a:solidFill>
                          <a:latin typeface="Arial" charset="0"/>
                        </a:defRPr>
                      </a:lvl7pPr>
                      <a:lvl8pPr marL="3429000" indent="-228600" eaLnBrk="0" fontAlgn="base" hangingPunct="0">
                        <a:spcBef>
                          <a:spcPct val="20000"/>
                        </a:spcBef>
                        <a:spcAft>
                          <a:spcPct val="0"/>
                        </a:spcAft>
                        <a:buClr>
                          <a:schemeClr val="bg1"/>
                        </a:buClr>
                        <a:defRPr sz="1400">
                          <a:solidFill>
                            <a:schemeClr val="bg1"/>
                          </a:solidFill>
                          <a:latin typeface="Arial" charset="0"/>
                        </a:defRPr>
                      </a:lvl8pPr>
                      <a:lvl9pPr marL="3886200" indent="-228600" eaLnBrk="0" fontAlgn="base" hangingPunct="0">
                        <a:spcBef>
                          <a:spcPct val="20000"/>
                        </a:spcBef>
                        <a:spcAft>
                          <a:spcPct val="0"/>
                        </a:spcAft>
                        <a:buClr>
                          <a:schemeClr val="bg1"/>
                        </a:buClr>
                        <a:defRPr sz="1400">
                          <a:solidFill>
                            <a:schemeClr val="bg1"/>
                          </a:solidFill>
                          <a:latin typeface="Arial" charset="0"/>
                        </a:defRPr>
                      </a:lvl9pPr>
                    </a:lstStyle>
                    <a:p>
                      <a:pPr marL="228600" marR="0" lvl="1" indent="0"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AU" altLang="en-US" sz="1800" b="0" i="0" u="none" strike="noStrike" cap="none" normalizeH="0" baseline="0" dirty="0">
                          <a:ln>
                            <a:noFill/>
                          </a:ln>
                          <a:solidFill>
                            <a:schemeClr val="tx1"/>
                          </a:solidFill>
                          <a:effectLst/>
                          <a:latin typeface="Arial" charset="0"/>
                          <a:hlinkClick r:id="rId9"/>
                        </a:rPr>
                        <a:t>http://www.ibm.com/systems/GenevaERS</a:t>
                      </a:r>
                      <a:endParaRPr kumimoji="0" lang="en-AU" altLang="en-US" sz="1800" b="0" i="0" u="none" strike="noStrike" cap="none" normalizeH="0" baseline="0" dirty="0">
                        <a:ln>
                          <a:noFill/>
                        </a:ln>
                        <a:solidFill>
                          <a:schemeClr val="tx1"/>
                        </a:solidFill>
                        <a:effectLst/>
                        <a:latin typeface="Arial" charset="0"/>
                      </a:endParaRP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76087">
                <a:tc>
                  <a:txBody>
                    <a:bodyPr/>
                    <a:lstStyle>
                      <a:lvl1pPr marL="342900" indent="-342900" eaLnBrk="0" hangingPunct="0">
                        <a:spcAft>
                          <a:spcPct val="10000"/>
                        </a:spcAft>
                        <a:buClr>
                          <a:schemeClr val="tx1"/>
                        </a:buClr>
                        <a:buFont typeface="Wingdings" pitchFamily="2" charset="2"/>
                        <a:defRPr>
                          <a:solidFill>
                            <a:schemeClr val="tx1"/>
                          </a:solidFill>
                          <a:latin typeface="Arial" charset="0"/>
                        </a:defRPr>
                      </a:lvl1pPr>
                      <a:lvl2pPr marL="228600" eaLnBrk="0" hangingPunct="0">
                        <a:spcAft>
                          <a:spcPct val="5000"/>
                        </a:spcAft>
                        <a:buClr>
                          <a:schemeClr val="tx1"/>
                        </a:buClr>
                        <a:buFont typeface="Wingdings" pitchFamily="2" charset="2"/>
                        <a:defRPr>
                          <a:solidFill>
                            <a:schemeClr val="tx1"/>
                          </a:solidFill>
                          <a:latin typeface="Arial" charset="0"/>
                        </a:defRPr>
                      </a:lvl2pPr>
                      <a:lvl3pPr marL="1143000" indent="-228600" eaLnBrk="0" hangingPunct="0">
                        <a:spcAft>
                          <a:spcPct val="5000"/>
                        </a:spcAft>
                        <a:buClr>
                          <a:schemeClr val="tx1"/>
                        </a:buClr>
                        <a:defRPr sz="1600">
                          <a:solidFill>
                            <a:schemeClr val="tx1"/>
                          </a:solidFill>
                          <a:latin typeface="Arial" charset="0"/>
                        </a:defRPr>
                      </a:lvl3pPr>
                      <a:lvl4pPr marL="1600200" indent="-228600" eaLnBrk="0" hangingPunct="0">
                        <a:spcAft>
                          <a:spcPct val="5000"/>
                        </a:spcAft>
                        <a:buClr>
                          <a:schemeClr val="tx1"/>
                        </a:buClr>
                        <a:buFont typeface="Wingdings" pitchFamily="2" charset="2"/>
                        <a:defRPr sz="1600">
                          <a:solidFill>
                            <a:schemeClr val="tx1"/>
                          </a:solidFill>
                          <a:latin typeface="Arial" charset="0"/>
                        </a:defRPr>
                      </a:lvl4pPr>
                      <a:lvl5pPr marL="2057400" indent="-228600" eaLnBrk="0" hangingPunct="0">
                        <a:spcBef>
                          <a:spcPct val="20000"/>
                        </a:spcBef>
                        <a:buClr>
                          <a:schemeClr val="bg1"/>
                        </a:buClr>
                        <a:defRPr sz="1400">
                          <a:solidFill>
                            <a:schemeClr val="bg1"/>
                          </a:solidFill>
                          <a:latin typeface="Arial" charset="0"/>
                        </a:defRPr>
                      </a:lvl5pPr>
                      <a:lvl6pPr marL="2514600" indent="-228600" eaLnBrk="0" fontAlgn="base" hangingPunct="0">
                        <a:spcBef>
                          <a:spcPct val="20000"/>
                        </a:spcBef>
                        <a:spcAft>
                          <a:spcPct val="0"/>
                        </a:spcAft>
                        <a:buClr>
                          <a:schemeClr val="bg1"/>
                        </a:buClr>
                        <a:defRPr sz="1400">
                          <a:solidFill>
                            <a:schemeClr val="bg1"/>
                          </a:solidFill>
                          <a:latin typeface="Arial" charset="0"/>
                        </a:defRPr>
                      </a:lvl6pPr>
                      <a:lvl7pPr marL="2971800" indent="-228600" eaLnBrk="0" fontAlgn="base" hangingPunct="0">
                        <a:spcBef>
                          <a:spcPct val="20000"/>
                        </a:spcBef>
                        <a:spcAft>
                          <a:spcPct val="0"/>
                        </a:spcAft>
                        <a:buClr>
                          <a:schemeClr val="bg1"/>
                        </a:buClr>
                        <a:defRPr sz="1400">
                          <a:solidFill>
                            <a:schemeClr val="bg1"/>
                          </a:solidFill>
                          <a:latin typeface="Arial" charset="0"/>
                        </a:defRPr>
                      </a:lvl7pPr>
                      <a:lvl8pPr marL="3429000" indent="-228600" eaLnBrk="0" fontAlgn="base" hangingPunct="0">
                        <a:spcBef>
                          <a:spcPct val="20000"/>
                        </a:spcBef>
                        <a:spcAft>
                          <a:spcPct val="0"/>
                        </a:spcAft>
                        <a:buClr>
                          <a:schemeClr val="bg1"/>
                        </a:buClr>
                        <a:defRPr sz="1400">
                          <a:solidFill>
                            <a:schemeClr val="bg1"/>
                          </a:solidFill>
                          <a:latin typeface="Arial" charset="0"/>
                        </a:defRPr>
                      </a:lvl8pPr>
                      <a:lvl9pPr marL="3886200" indent="-228600" eaLnBrk="0" fontAlgn="base" hangingPunct="0">
                        <a:spcBef>
                          <a:spcPct val="20000"/>
                        </a:spcBef>
                        <a:spcAft>
                          <a:spcPct val="0"/>
                        </a:spcAft>
                        <a:buClr>
                          <a:schemeClr val="bg1"/>
                        </a:buClr>
                        <a:defRPr sz="1400">
                          <a:solidFill>
                            <a:schemeClr val="bg1"/>
                          </a:solidFill>
                          <a:latin typeface="Arial" charset="0"/>
                        </a:defRPr>
                      </a:lvl9pPr>
                    </a:lstStyle>
                    <a:p>
                      <a:pPr marL="228600" marR="0" lvl="1" indent="0" algn="l" defTabSz="914400" rtl="0" eaLnBrk="0" fontAlgn="base" latinLnBrk="0" hangingPunct="0">
                        <a:lnSpc>
                          <a:spcPct val="100000"/>
                        </a:lnSpc>
                        <a:spcBef>
                          <a:spcPct val="50000"/>
                        </a:spcBef>
                        <a:spcAft>
                          <a:spcPct val="5000"/>
                        </a:spcAft>
                        <a:buClr>
                          <a:schemeClr val="tx1"/>
                        </a:buClr>
                        <a:buSzTx/>
                        <a:buFont typeface="Wingdings" pitchFamily="2" charset="2"/>
                        <a:buNone/>
                        <a:tabLst/>
                      </a:pPr>
                      <a:r>
                        <a:rPr kumimoji="0" lang="en-US" altLang="en-US" sz="1800" b="0" i="0" u="none" strike="noStrike" cap="none" normalizeH="0" baseline="0" dirty="0">
                          <a:ln>
                            <a:noFill/>
                          </a:ln>
                          <a:solidFill>
                            <a:schemeClr val="tx1"/>
                          </a:solidFill>
                          <a:effectLst/>
                          <a:latin typeface="Arial" charset="0"/>
                          <a:cs typeface="Arial" charset="0"/>
                        </a:rPr>
                        <a:t>Exploiting IBM GenevaERS to Solve Financial Accounting Challenges</a:t>
                      </a:r>
                      <a:endParaRPr kumimoji="0" lang="en-AU" altLang="en-US" sz="1800" b="0" i="0" u="none" strike="noStrike" cap="none" normalizeH="0" baseline="0" dirty="0">
                        <a:ln>
                          <a:noFill/>
                        </a:ln>
                        <a:solidFill>
                          <a:schemeClr val="tx1"/>
                        </a:solidFill>
                        <a:effectLst/>
                        <a:latin typeface="Arial" charset="0"/>
                        <a:cs typeface="Arial" charset="0"/>
                      </a:endParaRP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marL="342900" indent="-342900" eaLnBrk="0" hangingPunct="0">
                        <a:spcAft>
                          <a:spcPct val="10000"/>
                        </a:spcAft>
                        <a:buClr>
                          <a:schemeClr val="tx1"/>
                        </a:buClr>
                        <a:buFont typeface="Wingdings" pitchFamily="2" charset="2"/>
                        <a:defRPr>
                          <a:solidFill>
                            <a:schemeClr val="tx1"/>
                          </a:solidFill>
                          <a:latin typeface="Arial" charset="0"/>
                        </a:defRPr>
                      </a:lvl1pPr>
                      <a:lvl2pPr marL="285750" eaLnBrk="0" hangingPunct="0">
                        <a:spcAft>
                          <a:spcPct val="5000"/>
                        </a:spcAft>
                        <a:buClr>
                          <a:schemeClr val="tx1"/>
                        </a:buClr>
                        <a:buFont typeface="Wingdings" pitchFamily="2" charset="2"/>
                        <a:defRPr>
                          <a:solidFill>
                            <a:schemeClr val="tx1"/>
                          </a:solidFill>
                          <a:latin typeface="Arial" charset="0"/>
                        </a:defRPr>
                      </a:lvl2pPr>
                      <a:lvl3pPr marL="1143000" indent="-228600" eaLnBrk="0" hangingPunct="0">
                        <a:spcAft>
                          <a:spcPct val="5000"/>
                        </a:spcAft>
                        <a:buClr>
                          <a:schemeClr val="tx1"/>
                        </a:buClr>
                        <a:defRPr sz="1600">
                          <a:solidFill>
                            <a:schemeClr val="tx1"/>
                          </a:solidFill>
                          <a:latin typeface="Arial" charset="0"/>
                        </a:defRPr>
                      </a:lvl3pPr>
                      <a:lvl4pPr marL="1600200" indent="-228600" eaLnBrk="0" hangingPunct="0">
                        <a:spcAft>
                          <a:spcPct val="5000"/>
                        </a:spcAft>
                        <a:buClr>
                          <a:schemeClr val="tx1"/>
                        </a:buClr>
                        <a:buFont typeface="Wingdings" pitchFamily="2" charset="2"/>
                        <a:defRPr sz="1600">
                          <a:solidFill>
                            <a:schemeClr val="tx1"/>
                          </a:solidFill>
                          <a:latin typeface="Arial" charset="0"/>
                        </a:defRPr>
                      </a:lvl4pPr>
                      <a:lvl5pPr marL="2057400" indent="-228600" eaLnBrk="0" hangingPunct="0">
                        <a:spcBef>
                          <a:spcPct val="20000"/>
                        </a:spcBef>
                        <a:buClr>
                          <a:schemeClr val="bg1"/>
                        </a:buClr>
                        <a:defRPr sz="1400">
                          <a:solidFill>
                            <a:schemeClr val="bg1"/>
                          </a:solidFill>
                          <a:latin typeface="Arial" charset="0"/>
                        </a:defRPr>
                      </a:lvl5pPr>
                      <a:lvl6pPr marL="2514600" indent="-228600" eaLnBrk="0" fontAlgn="base" hangingPunct="0">
                        <a:spcBef>
                          <a:spcPct val="20000"/>
                        </a:spcBef>
                        <a:spcAft>
                          <a:spcPct val="0"/>
                        </a:spcAft>
                        <a:buClr>
                          <a:schemeClr val="bg1"/>
                        </a:buClr>
                        <a:defRPr sz="1400">
                          <a:solidFill>
                            <a:schemeClr val="bg1"/>
                          </a:solidFill>
                          <a:latin typeface="Arial" charset="0"/>
                        </a:defRPr>
                      </a:lvl6pPr>
                      <a:lvl7pPr marL="2971800" indent="-228600" eaLnBrk="0" fontAlgn="base" hangingPunct="0">
                        <a:spcBef>
                          <a:spcPct val="20000"/>
                        </a:spcBef>
                        <a:spcAft>
                          <a:spcPct val="0"/>
                        </a:spcAft>
                        <a:buClr>
                          <a:schemeClr val="bg1"/>
                        </a:buClr>
                        <a:defRPr sz="1400">
                          <a:solidFill>
                            <a:schemeClr val="bg1"/>
                          </a:solidFill>
                          <a:latin typeface="Arial" charset="0"/>
                        </a:defRPr>
                      </a:lvl7pPr>
                      <a:lvl8pPr marL="3429000" indent="-228600" eaLnBrk="0" fontAlgn="base" hangingPunct="0">
                        <a:spcBef>
                          <a:spcPct val="20000"/>
                        </a:spcBef>
                        <a:spcAft>
                          <a:spcPct val="0"/>
                        </a:spcAft>
                        <a:buClr>
                          <a:schemeClr val="bg1"/>
                        </a:buClr>
                        <a:defRPr sz="1400">
                          <a:solidFill>
                            <a:schemeClr val="bg1"/>
                          </a:solidFill>
                          <a:latin typeface="Arial" charset="0"/>
                        </a:defRPr>
                      </a:lvl8pPr>
                      <a:lvl9pPr marL="3886200" indent="-228600" eaLnBrk="0" fontAlgn="base" hangingPunct="0">
                        <a:spcBef>
                          <a:spcPct val="20000"/>
                        </a:spcBef>
                        <a:spcAft>
                          <a:spcPct val="0"/>
                        </a:spcAft>
                        <a:buClr>
                          <a:schemeClr val="bg1"/>
                        </a:buClr>
                        <a:defRPr sz="1400">
                          <a:solidFill>
                            <a:schemeClr val="bg1"/>
                          </a:solidFill>
                          <a:latin typeface="Arial" charset="0"/>
                        </a:defRPr>
                      </a:lvl9pPr>
                    </a:lstStyle>
                    <a:p>
                      <a:pPr marL="285750" marR="0" lvl="1"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en-AU" altLang="en-US" sz="1800" b="0" i="0" u="none" strike="noStrike" cap="none" normalizeH="0" baseline="0">
                          <a:ln>
                            <a:noFill/>
                          </a:ln>
                          <a:solidFill>
                            <a:schemeClr val="tx1"/>
                          </a:solidFill>
                          <a:effectLst/>
                          <a:latin typeface="Arial" charset="0"/>
                          <a:hlinkClick r:id="rId10"/>
                        </a:rPr>
                        <a:t>http://www.redbooks.ibm.com/</a:t>
                      </a:r>
                    </a:p>
                    <a:p>
                      <a:pPr marL="285750" marR="0" lvl="1" indent="0" algn="l" defTabSz="914400" rtl="0" eaLnBrk="0" fontAlgn="base" latinLnBrk="0" hangingPunct="0">
                        <a:lnSpc>
                          <a:spcPct val="100000"/>
                        </a:lnSpc>
                        <a:spcBef>
                          <a:spcPct val="0"/>
                        </a:spcBef>
                        <a:spcAft>
                          <a:spcPct val="0"/>
                        </a:spcAft>
                        <a:buClr>
                          <a:schemeClr val="tx1"/>
                        </a:buClr>
                        <a:buSzTx/>
                        <a:buFont typeface="Wingdings" pitchFamily="2" charset="2"/>
                        <a:buNone/>
                        <a:tabLst/>
                      </a:pPr>
                      <a:r>
                        <a:rPr kumimoji="0" lang="en-AU" altLang="en-US" sz="1800" b="0" i="0" u="none" strike="noStrike" cap="none" normalizeH="0" baseline="0">
                          <a:ln>
                            <a:noFill/>
                          </a:ln>
                          <a:solidFill>
                            <a:schemeClr val="tx1"/>
                          </a:solidFill>
                          <a:effectLst/>
                          <a:latin typeface="Arial" charset="0"/>
                          <a:hlinkClick r:id="rId10"/>
                        </a:rPr>
                        <a:t>abstracts/redp4599.html?Open</a:t>
                      </a:r>
                      <a:endParaRPr kumimoji="0" lang="en-AU" altLang="en-US" sz="1800" b="0" i="0" u="none" strike="noStrike" cap="none" normalizeH="0" baseline="0">
                        <a:ln>
                          <a:noFill/>
                        </a:ln>
                        <a:solidFill>
                          <a:schemeClr val="tx1"/>
                        </a:solidFill>
                        <a:effectLst/>
                        <a:latin typeface="Arial" charset="0"/>
                      </a:endParaRP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43030" name="Content Placeholder 5">
            <a:extLst>
              <a:ext uri="{FF2B5EF4-FFF2-40B4-BE49-F238E27FC236}">
                <a16:creationId xmlns:a16="http://schemas.microsoft.com/office/drawing/2014/main" id="{67651D57-9E1C-964F-9643-FA281FB9E057}"/>
              </a:ext>
            </a:extLst>
          </p:cNvPr>
          <p:cNvSpPr>
            <a:spLocks/>
          </p:cNvSpPr>
          <p:nvPr/>
        </p:nvSpPr>
        <p:spPr bwMode="auto">
          <a:xfrm>
            <a:off x="228600" y="685800"/>
            <a:ext cx="85344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nSpc>
                <a:spcPct val="100000"/>
              </a:lnSpc>
              <a:spcBef>
                <a:spcPct val="50000"/>
              </a:spcBef>
            </a:pPr>
            <a:r>
              <a:rPr lang="en-US" altLang="en-US" sz="1800" dirty="0">
                <a:solidFill>
                  <a:srgbClr val="3366FF"/>
                </a:solidFill>
              </a:rPr>
              <a:t>The following table provides additional support and/or reference material for GenevaERS.</a:t>
            </a:r>
          </a:p>
        </p:txBody>
      </p:sp>
      <p:pic>
        <p:nvPicPr>
          <p:cNvPr id="2" name="Online Media 1" descr="Recorded Sound">
            <a:hlinkClick r:id="" action="ppaction://media"/>
            <a:extLst>
              <a:ext uri="{FF2B5EF4-FFF2-40B4-BE49-F238E27FC236}">
                <a16:creationId xmlns:a16="http://schemas.microsoft.com/office/drawing/2014/main" id="{DFC5BEBD-9258-BE4B-AAB2-400398F9575E}"/>
              </a:ext>
            </a:extLst>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2362200" y="32004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9">
            <a:extLst>
              <a:ext uri="{FF2B5EF4-FFF2-40B4-BE49-F238E27FC236}">
                <a16:creationId xmlns:a16="http://schemas.microsoft.com/office/drawing/2014/main" id="{5D056B8A-ED98-6A4F-9CFB-86DB3A5E4465}"/>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68E0F97C-C6A5-124C-9113-CC86657FF8F9}" type="slidenum">
              <a:rPr lang="en-AU" altLang="en-US" sz="1400">
                <a:solidFill>
                  <a:schemeClr val="hlink"/>
                </a:solidFill>
              </a:rPr>
              <a:pPr>
                <a:spcAft>
                  <a:spcPct val="0"/>
                </a:spcAft>
                <a:buClrTx/>
                <a:buFontTx/>
                <a:buNone/>
              </a:pPr>
              <a:t>41</a:t>
            </a:fld>
            <a:endParaRPr lang="en-AU" altLang="en-US" sz="1400">
              <a:solidFill>
                <a:schemeClr val="hlink"/>
              </a:solidFill>
            </a:endParaRPr>
          </a:p>
        </p:txBody>
      </p:sp>
      <p:sp>
        <p:nvSpPr>
          <p:cNvPr id="44035" name="Rectangle 2">
            <a:extLst>
              <a:ext uri="{FF2B5EF4-FFF2-40B4-BE49-F238E27FC236}">
                <a16:creationId xmlns:a16="http://schemas.microsoft.com/office/drawing/2014/main" id="{6F5F4297-1ABC-2E44-96A1-2B318957D8A4}"/>
              </a:ext>
            </a:extLst>
          </p:cNvPr>
          <p:cNvSpPr>
            <a:spLocks noGrp="1" noChangeArrowheads="1"/>
          </p:cNvSpPr>
          <p:nvPr>
            <p:ph type="title" idx="4294967295"/>
          </p:nvPr>
        </p:nvSpPr>
        <p:spPr/>
        <p:txBody>
          <a:bodyPr/>
          <a:lstStyle/>
          <a:p>
            <a:r>
              <a:rPr lang="en-US" altLang="en-US"/>
              <a:t>Trademarks</a:t>
            </a:r>
            <a:endParaRPr lang="en-AU" altLang="en-US"/>
          </a:p>
        </p:txBody>
      </p:sp>
      <p:sp>
        <p:nvSpPr>
          <p:cNvPr id="44036" name="PPTShape_0">
            <a:extLst>
              <a:ext uri="{FF2B5EF4-FFF2-40B4-BE49-F238E27FC236}">
                <a16:creationId xmlns:a16="http://schemas.microsoft.com/office/drawing/2014/main" id="{2A1C6F85-B9B2-9D42-A223-C3003B2BFD86}"/>
              </a:ext>
            </a:extLst>
          </p:cNvPr>
          <p:cNvSpPr>
            <a:spLocks noGrp="1" noChangeArrowheads="1"/>
          </p:cNvSpPr>
          <p:nvPr>
            <p:ph type="body" idx="4294967295"/>
          </p:nvPr>
        </p:nvSpPr>
        <p:spPr>
          <a:xfrm>
            <a:off x="457200" y="1063625"/>
            <a:ext cx="8382000" cy="5337175"/>
          </a:xfrm>
        </p:spPr>
        <p:txBody>
          <a:bodyPr lIns="0" rIns="0"/>
          <a:lstStyle/>
          <a:p>
            <a:pPr>
              <a:spcAft>
                <a:spcPct val="35000"/>
              </a:spcAft>
            </a:pPr>
            <a:r>
              <a:rPr lang="en-US" altLang="en-US"/>
              <a:t>IBM, the IBM logo, and ibm.com are trademarks or registered trademarks of International Business Machines Corporation in the United States, other countries, or both. If these and other IBM trademarked terms are marked on their first occurrence in this information with a trademark symbol (</a:t>
            </a:r>
            <a:r>
              <a:rPr lang="en-US" altLang="en-US" baseline="30000"/>
              <a:t>®</a:t>
            </a:r>
            <a:r>
              <a:rPr lang="en-US" altLang="en-US"/>
              <a:t> or ™), these symbols indicate U.S. registered or common law trademarks owned by IBM at the time this information was published. Such trademarks may also be registered or common law trademarks in other countries. A current list of IBM trademarks is available on the web at </a:t>
            </a:r>
            <a:r>
              <a:rPr lang="en-US" altLang="en-US">
                <a:hlinkClick r:id="rId4"/>
              </a:rPr>
              <a:t>http://www.ibm.com/legal/copytrade.shtml</a:t>
            </a:r>
            <a:r>
              <a:rPr lang="en-US" altLang="en-US"/>
              <a:t>. </a:t>
            </a:r>
          </a:p>
          <a:p>
            <a:pPr>
              <a:spcAft>
                <a:spcPct val="35000"/>
              </a:spcAft>
            </a:pPr>
            <a:r>
              <a:rPr lang="en-US" altLang="en-US"/>
              <a:t>Other company, product, or service names may be trademarks or service marks of others.</a:t>
            </a: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9">
            <a:extLst>
              <a:ext uri="{FF2B5EF4-FFF2-40B4-BE49-F238E27FC236}">
                <a16:creationId xmlns:a16="http://schemas.microsoft.com/office/drawing/2014/main" id="{DA88B891-B336-594A-B31E-3A96793C864B}"/>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8CBEC1E8-DF93-804E-A81B-3AEDD8DB5BDD}" type="slidenum">
              <a:rPr lang="en-AU" altLang="en-US" sz="1400">
                <a:solidFill>
                  <a:schemeClr val="hlink"/>
                </a:solidFill>
              </a:rPr>
              <a:pPr>
                <a:spcAft>
                  <a:spcPct val="0"/>
                </a:spcAft>
                <a:buClrTx/>
                <a:buFontTx/>
                <a:buNone/>
              </a:pPr>
              <a:t>5</a:t>
            </a:fld>
            <a:endParaRPr lang="en-AU" altLang="en-US" sz="1400">
              <a:solidFill>
                <a:schemeClr val="hlink"/>
              </a:solidFill>
            </a:endParaRPr>
          </a:p>
        </p:txBody>
      </p:sp>
      <p:sp>
        <p:nvSpPr>
          <p:cNvPr id="7171" name="Rectangle 2">
            <a:extLst>
              <a:ext uri="{FF2B5EF4-FFF2-40B4-BE49-F238E27FC236}">
                <a16:creationId xmlns:a16="http://schemas.microsoft.com/office/drawing/2014/main" id="{4013DC60-9227-9341-A7FC-4EEC8294678F}"/>
              </a:ext>
            </a:extLst>
          </p:cNvPr>
          <p:cNvSpPr>
            <a:spLocks noGrp="1" noChangeArrowheads="1"/>
          </p:cNvSpPr>
          <p:nvPr>
            <p:ph type="title"/>
          </p:nvPr>
        </p:nvSpPr>
        <p:spPr>
          <a:xfrm>
            <a:off x="228600" y="138113"/>
            <a:ext cx="7818438" cy="547687"/>
          </a:xfrm>
          <a:ln/>
        </p:spPr>
        <p:txBody>
          <a:bodyPr/>
          <a:lstStyle/>
          <a:p>
            <a:r>
              <a:rPr altLang="en-US"/>
              <a:t>Single Pass Overview</a:t>
            </a:r>
          </a:p>
        </p:txBody>
      </p:sp>
      <p:sp>
        <p:nvSpPr>
          <p:cNvPr id="7172" name="Text Box 3">
            <a:extLst>
              <a:ext uri="{FF2B5EF4-FFF2-40B4-BE49-F238E27FC236}">
                <a16:creationId xmlns:a16="http://schemas.microsoft.com/office/drawing/2014/main" id="{229513A1-96A2-824A-A7D8-8234D020A9FF}"/>
              </a:ext>
            </a:extLst>
          </p:cNvPr>
          <p:cNvSpPr txBox="1">
            <a:spLocks noChangeArrowheads="1"/>
          </p:cNvSpPr>
          <p:nvPr/>
        </p:nvSpPr>
        <p:spPr bwMode="auto">
          <a:xfrm>
            <a:off x="152400" y="2127250"/>
            <a:ext cx="1608138" cy="58102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Tx/>
              <a:buFontTx/>
              <a:buNone/>
            </a:pPr>
            <a:r>
              <a:rPr lang="en-US" altLang="en-US" sz="1600">
                <a:cs typeface="Arial" panose="020B0604020202020204" pitchFamily="34" charset="0"/>
              </a:rPr>
              <a:t>Workbench (WB)</a:t>
            </a:r>
          </a:p>
        </p:txBody>
      </p:sp>
      <p:sp>
        <p:nvSpPr>
          <p:cNvPr id="7173" name="AutoShape 4">
            <a:extLst>
              <a:ext uri="{FF2B5EF4-FFF2-40B4-BE49-F238E27FC236}">
                <a16:creationId xmlns:a16="http://schemas.microsoft.com/office/drawing/2014/main" id="{73CF881E-CB11-394F-8615-F5F87C7F5E5F}"/>
              </a:ext>
            </a:extLst>
          </p:cNvPr>
          <p:cNvSpPr>
            <a:spLocks noChangeArrowheads="1"/>
          </p:cNvSpPr>
          <p:nvPr/>
        </p:nvSpPr>
        <p:spPr bwMode="auto">
          <a:xfrm>
            <a:off x="2743200" y="4135438"/>
            <a:ext cx="1003300" cy="1254125"/>
          </a:xfrm>
          <a:prstGeom prst="flowChartMagneticDisk">
            <a:avLst/>
          </a:prstGeom>
          <a:solidFill>
            <a:srgbClr val="00FFFF"/>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600"/>
              <a:t>Source</a:t>
            </a:r>
          </a:p>
          <a:p>
            <a:pPr algn="ctr" eaLnBrk="1" hangingPunct="1">
              <a:lnSpc>
                <a:spcPct val="100000"/>
              </a:lnSpc>
              <a:spcAft>
                <a:spcPct val="0"/>
              </a:spcAft>
              <a:buClr>
                <a:schemeClr val="accent2"/>
              </a:buClr>
            </a:pPr>
            <a:r>
              <a:rPr lang="en-US" altLang="en-US" sz="1600"/>
              <a:t>Data</a:t>
            </a:r>
          </a:p>
        </p:txBody>
      </p:sp>
      <p:sp>
        <p:nvSpPr>
          <p:cNvPr id="7174" name="AutoShape 5">
            <a:extLst>
              <a:ext uri="{FF2B5EF4-FFF2-40B4-BE49-F238E27FC236}">
                <a16:creationId xmlns:a16="http://schemas.microsoft.com/office/drawing/2014/main" id="{48AB8FAB-865D-CF44-ABE3-51C9004E7A4A}"/>
              </a:ext>
            </a:extLst>
          </p:cNvPr>
          <p:cNvSpPr>
            <a:spLocks noChangeArrowheads="1"/>
          </p:cNvSpPr>
          <p:nvPr/>
        </p:nvSpPr>
        <p:spPr bwMode="auto">
          <a:xfrm>
            <a:off x="2724150" y="849313"/>
            <a:ext cx="1009650" cy="1246187"/>
          </a:xfrm>
          <a:prstGeom prst="flowChartMagneticDisk">
            <a:avLst/>
          </a:prstGeom>
          <a:solidFill>
            <a:srgbClr val="FFFF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600" dirty="0"/>
              <a:t>GenevaERS</a:t>
            </a:r>
          </a:p>
          <a:p>
            <a:pPr algn="ctr" eaLnBrk="1" hangingPunct="1">
              <a:lnSpc>
                <a:spcPct val="100000"/>
              </a:lnSpc>
              <a:spcAft>
                <a:spcPct val="0"/>
              </a:spcAft>
              <a:buClr>
                <a:schemeClr val="accent2"/>
              </a:buClr>
            </a:pPr>
            <a:r>
              <a:rPr lang="en-US" altLang="en-US" sz="1600" dirty="0"/>
              <a:t>Metadata</a:t>
            </a:r>
          </a:p>
          <a:p>
            <a:pPr algn="ctr" eaLnBrk="1" hangingPunct="1">
              <a:lnSpc>
                <a:spcPct val="100000"/>
              </a:lnSpc>
              <a:spcAft>
                <a:spcPct val="0"/>
              </a:spcAft>
              <a:buClr>
                <a:schemeClr val="accent2"/>
              </a:buClr>
            </a:pPr>
            <a:r>
              <a:rPr lang="en-US" altLang="en-US" sz="1600" dirty="0"/>
              <a:t>Repository</a:t>
            </a:r>
          </a:p>
        </p:txBody>
      </p:sp>
      <p:sp>
        <p:nvSpPr>
          <p:cNvPr id="7175" name="AutoShape 6">
            <a:extLst>
              <a:ext uri="{FF2B5EF4-FFF2-40B4-BE49-F238E27FC236}">
                <a16:creationId xmlns:a16="http://schemas.microsoft.com/office/drawing/2014/main" id="{AD8DCA65-D766-5348-B2C2-1644B05AD5F4}"/>
              </a:ext>
            </a:extLst>
          </p:cNvPr>
          <p:cNvSpPr>
            <a:spLocks noChangeArrowheads="1"/>
          </p:cNvSpPr>
          <p:nvPr/>
        </p:nvSpPr>
        <p:spPr bwMode="auto">
          <a:xfrm>
            <a:off x="7315200" y="4114800"/>
            <a:ext cx="1004888" cy="1254125"/>
          </a:xfrm>
          <a:prstGeom prst="flowChartMagneticDisk">
            <a:avLst/>
          </a:prstGeom>
          <a:solidFill>
            <a:srgbClr val="00FF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600"/>
              <a:t>Output</a:t>
            </a:r>
          </a:p>
        </p:txBody>
      </p:sp>
      <p:sp>
        <p:nvSpPr>
          <p:cNvPr id="7176" name="AutoShape 7">
            <a:extLst>
              <a:ext uri="{FF2B5EF4-FFF2-40B4-BE49-F238E27FC236}">
                <a16:creationId xmlns:a16="http://schemas.microsoft.com/office/drawing/2014/main" id="{6EFDFD2F-4012-214B-9768-6693FFA25C12}"/>
              </a:ext>
            </a:extLst>
          </p:cNvPr>
          <p:cNvSpPr>
            <a:spLocks noChangeArrowheads="1"/>
          </p:cNvSpPr>
          <p:nvPr/>
        </p:nvSpPr>
        <p:spPr bwMode="auto">
          <a:xfrm>
            <a:off x="1676400" y="1371600"/>
            <a:ext cx="874713" cy="498475"/>
          </a:xfrm>
          <a:prstGeom prst="rightArrow">
            <a:avLst>
              <a:gd name="adj1" fmla="val 50000"/>
              <a:gd name="adj2" fmla="val 43869"/>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7177" name="AutoShape 8">
            <a:extLst>
              <a:ext uri="{FF2B5EF4-FFF2-40B4-BE49-F238E27FC236}">
                <a16:creationId xmlns:a16="http://schemas.microsoft.com/office/drawing/2014/main" id="{40EDADE3-F540-3D40-8AB8-76DFDAFFC0A8}"/>
              </a:ext>
            </a:extLst>
          </p:cNvPr>
          <p:cNvSpPr>
            <a:spLocks noChangeArrowheads="1"/>
          </p:cNvSpPr>
          <p:nvPr/>
        </p:nvSpPr>
        <p:spPr bwMode="auto">
          <a:xfrm rot="5400000">
            <a:off x="5360988" y="3844925"/>
            <a:ext cx="458787" cy="500063"/>
          </a:xfrm>
          <a:prstGeom prst="rightArrow">
            <a:avLst>
              <a:gd name="adj1" fmla="val 50000"/>
              <a:gd name="adj2" fmla="val 25000"/>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7178" name="AutoShape 9">
            <a:extLst>
              <a:ext uri="{FF2B5EF4-FFF2-40B4-BE49-F238E27FC236}">
                <a16:creationId xmlns:a16="http://schemas.microsoft.com/office/drawing/2014/main" id="{4A8AAB53-A15F-6347-8851-C76A00F2258D}"/>
              </a:ext>
            </a:extLst>
          </p:cNvPr>
          <p:cNvSpPr>
            <a:spLocks noChangeArrowheads="1"/>
          </p:cNvSpPr>
          <p:nvPr/>
        </p:nvSpPr>
        <p:spPr bwMode="auto">
          <a:xfrm>
            <a:off x="3933825" y="4516438"/>
            <a:ext cx="688975" cy="500062"/>
          </a:xfrm>
          <a:prstGeom prst="rightArrow">
            <a:avLst>
              <a:gd name="adj1" fmla="val 50000"/>
              <a:gd name="adj2" fmla="val 34444"/>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7179" name="AutoShape 10">
            <a:extLst>
              <a:ext uri="{FF2B5EF4-FFF2-40B4-BE49-F238E27FC236}">
                <a16:creationId xmlns:a16="http://schemas.microsoft.com/office/drawing/2014/main" id="{4996F297-E5FD-234B-B3D9-7A478CD17B18}"/>
              </a:ext>
            </a:extLst>
          </p:cNvPr>
          <p:cNvSpPr>
            <a:spLocks noChangeArrowheads="1"/>
          </p:cNvSpPr>
          <p:nvPr/>
        </p:nvSpPr>
        <p:spPr bwMode="auto">
          <a:xfrm>
            <a:off x="6497638" y="4516438"/>
            <a:ext cx="688975" cy="500062"/>
          </a:xfrm>
          <a:prstGeom prst="rightArrow">
            <a:avLst>
              <a:gd name="adj1" fmla="val 50000"/>
              <a:gd name="adj2" fmla="val 34444"/>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7180" name="Picture 11">
            <a:extLst>
              <a:ext uri="{FF2B5EF4-FFF2-40B4-BE49-F238E27FC236}">
                <a16:creationId xmlns:a16="http://schemas.microsoft.com/office/drawing/2014/main" id="{5A899E73-1720-174B-B891-F3C060574E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2250" y="838200"/>
            <a:ext cx="1438275" cy="1344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13868" name="Rectangle 12">
            <a:extLst>
              <a:ext uri="{FF2B5EF4-FFF2-40B4-BE49-F238E27FC236}">
                <a16:creationId xmlns:a16="http://schemas.microsoft.com/office/drawing/2014/main" id="{CBB0F9AF-03AC-C645-ACA1-53C75E3E118E}"/>
              </a:ext>
            </a:extLst>
          </p:cNvPr>
          <p:cNvSpPr>
            <a:spLocks noChangeArrowheads="1"/>
          </p:cNvSpPr>
          <p:nvPr/>
        </p:nvSpPr>
        <p:spPr bwMode="auto">
          <a:xfrm>
            <a:off x="4883150" y="4386263"/>
            <a:ext cx="1447800" cy="750887"/>
          </a:xfrm>
          <a:prstGeom prst="rect">
            <a:avLst/>
          </a:prstGeom>
          <a:noFill/>
          <a:ln w="9525" algn="ctr">
            <a:solidFill>
              <a:schemeClr val="tx1"/>
            </a:solidFill>
            <a:miter lim="800000"/>
            <a:headEnd/>
            <a:tailEnd/>
          </a:ln>
          <a:effectLst>
            <a:prstShdw prst="shdw17" dist="17961" dir="2700000">
              <a:schemeClr val="tx1">
                <a:gamma/>
                <a:shade val="60000"/>
                <a:invGamma/>
              </a:schemeClr>
            </a:prstShdw>
          </a:effectLst>
          <a:extLst>
            <a:ext uri="{909E8E84-426E-40DD-AFC4-6F175D3DCCD1}">
              <a14:hiddenFill xmlns:a14="http://schemas.microsoft.com/office/drawing/2010/main">
                <a:solidFill>
                  <a:schemeClr val="accent1"/>
                </a:solidFill>
              </a14:hiddenFill>
            </a:ext>
          </a:extLst>
        </p:spPr>
        <p:txBody>
          <a:bodyPr wrap="none" anchor="ctr"/>
          <a:lstStyle/>
          <a:p>
            <a:pPr algn="ctr">
              <a:defRPr/>
            </a:pPr>
            <a:r>
              <a:rPr lang="en-US" altLang="en-US">
                <a:solidFill>
                  <a:schemeClr val="tx1"/>
                </a:solidFill>
                <a:latin typeface="Arial" charset="0"/>
              </a:rPr>
              <a:t>GVBMR95</a:t>
            </a:r>
          </a:p>
        </p:txBody>
      </p:sp>
      <p:sp>
        <p:nvSpPr>
          <p:cNvPr id="7182" name="AutoShape 13">
            <a:extLst>
              <a:ext uri="{FF2B5EF4-FFF2-40B4-BE49-F238E27FC236}">
                <a16:creationId xmlns:a16="http://schemas.microsoft.com/office/drawing/2014/main" id="{62D5351C-344E-D04A-9586-BF14C6E0AB93}"/>
              </a:ext>
            </a:extLst>
          </p:cNvPr>
          <p:cNvSpPr>
            <a:spLocks noChangeArrowheads="1"/>
          </p:cNvSpPr>
          <p:nvPr/>
        </p:nvSpPr>
        <p:spPr bwMode="auto">
          <a:xfrm>
            <a:off x="5116513" y="2590800"/>
            <a:ext cx="909637" cy="1198563"/>
          </a:xfrm>
          <a:prstGeom prst="flowChartMagneticDisk">
            <a:avLst/>
          </a:prstGeom>
          <a:solidFill>
            <a:srgbClr val="FFFF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400"/>
              <a:t>Logic</a:t>
            </a:r>
          </a:p>
          <a:p>
            <a:pPr algn="ctr" eaLnBrk="1" hangingPunct="1">
              <a:lnSpc>
                <a:spcPct val="100000"/>
              </a:lnSpc>
              <a:spcAft>
                <a:spcPct val="0"/>
              </a:spcAft>
              <a:buClr>
                <a:schemeClr val="accent2"/>
              </a:buClr>
            </a:pPr>
            <a:r>
              <a:rPr lang="en-US" altLang="en-US" sz="1400"/>
              <a:t>Table</a:t>
            </a:r>
          </a:p>
        </p:txBody>
      </p:sp>
      <p:sp>
        <p:nvSpPr>
          <p:cNvPr id="1913870" name="Rectangle 14">
            <a:extLst>
              <a:ext uri="{FF2B5EF4-FFF2-40B4-BE49-F238E27FC236}">
                <a16:creationId xmlns:a16="http://schemas.microsoft.com/office/drawing/2014/main" id="{BC26774B-37EC-764F-8B10-DE5414866B59}"/>
              </a:ext>
            </a:extLst>
          </p:cNvPr>
          <p:cNvSpPr>
            <a:spLocks noChangeArrowheads="1"/>
          </p:cNvSpPr>
          <p:nvPr/>
        </p:nvSpPr>
        <p:spPr bwMode="auto">
          <a:xfrm>
            <a:off x="4876800" y="1219200"/>
            <a:ext cx="1447800" cy="750888"/>
          </a:xfrm>
          <a:prstGeom prst="rect">
            <a:avLst/>
          </a:prstGeom>
          <a:noFill/>
          <a:ln w="9525" algn="ctr">
            <a:solidFill>
              <a:schemeClr val="tx1"/>
            </a:solidFill>
            <a:miter lim="800000"/>
            <a:headEnd/>
            <a:tailEnd/>
          </a:ln>
          <a:effectLst>
            <a:prstShdw prst="shdw17" dist="17961" dir="2700000">
              <a:schemeClr val="tx1">
                <a:gamma/>
                <a:shade val="60000"/>
                <a:invGamma/>
              </a:schemeClr>
            </a:prstShdw>
          </a:effectLst>
          <a:extLst>
            <a:ext uri="{909E8E84-426E-40DD-AFC4-6F175D3DCCD1}">
              <a14:hiddenFill xmlns:a14="http://schemas.microsoft.com/office/drawing/2010/main">
                <a:solidFill>
                  <a:schemeClr val="accent1"/>
                </a:solidFill>
              </a14:hiddenFill>
            </a:ext>
          </a:extLst>
        </p:spPr>
        <p:txBody>
          <a:bodyPr wrap="none" anchor="ctr"/>
          <a:lstStyle/>
          <a:p>
            <a:pPr algn="ctr">
              <a:defRPr/>
            </a:pPr>
            <a:r>
              <a:rPr lang="en-US" altLang="en-US">
                <a:solidFill>
                  <a:schemeClr val="tx1"/>
                </a:solidFill>
                <a:latin typeface="Arial" charset="0"/>
              </a:rPr>
              <a:t>GVBMR90</a:t>
            </a:r>
          </a:p>
        </p:txBody>
      </p:sp>
      <p:sp>
        <p:nvSpPr>
          <p:cNvPr id="7184" name="AutoShape 15">
            <a:extLst>
              <a:ext uri="{FF2B5EF4-FFF2-40B4-BE49-F238E27FC236}">
                <a16:creationId xmlns:a16="http://schemas.microsoft.com/office/drawing/2014/main" id="{A3DC45E5-2541-4B42-B3E1-DA5E633CAEBE}"/>
              </a:ext>
            </a:extLst>
          </p:cNvPr>
          <p:cNvSpPr>
            <a:spLocks noChangeArrowheads="1"/>
          </p:cNvSpPr>
          <p:nvPr/>
        </p:nvSpPr>
        <p:spPr bwMode="auto">
          <a:xfrm>
            <a:off x="3849688" y="1406525"/>
            <a:ext cx="874712" cy="498475"/>
          </a:xfrm>
          <a:prstGeom prst="rightArrow">
            <a:avLst>
              <a:gd name="adj1" fmla="val 50000"/>
              <a:gd name="adj2" fmla="val 43869"/>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7185" name="AutoShape 16">
            <a:extLst>
              <a:ext uri="{FF2B5EF4-FFF2-40B4-BE49-F238E27FC236}">
                <a16:creationId xmlns:a16="http://schemas.microsoft.com/office/drawing/2014/main" id="{230F84B6-924F-204A-A73E-2DFE514C3378}"/>
              </a:ext>
            </a:extLst>
          </p:cNvPr>
          <p:cNvSpPr>
            <a:spLocks noChangeArrowheads="1"/>
          </p:cNvSpPr>
          <p:nvPr/>
        </p:nvSpPr>
        <p:spPr bwMode="auto">
          <a:xfrm rot="5400000">
            <a:off x="5354638" y="2036762"/>
            <a:ext cx="458788" cy="500063"/>
          </a:xfrm>
          <a:prstGeom prst="rightArrow">
            <a:avLst>
              <a:gd name="adj1" fmla="val 50000"/>
              <a:gd name="adj2" fmla="val 25000"/>
            </a:avLst>
          </a:prstGeom>
          <a:solidFill>
            <a:schemeClr val="tx2"/>
          </a:solidFill>
          <a:ln w="127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rIns="0"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913873" name="Text Box 17">
            <a:extLst>
              <a:ext uri="{FF2B5EF4-FFF2-40B4-BE49-F238E27FC236}">
                <a16:creationId xmlns:a16="http://schemas.microsoft.com/office/drawing/2014/main" id="{B7993A55-895E-BF4F-ACA5-E430EE561507}"/>
              </a:ext>
            </a:extLst>
          </p:cNvPr>
          <p:cNvSpPr txBox="1">
            <a:spLocks noChangeArrowheads="1"/>
          </p:cNvSpPr>
          <p:nvPr/>
        </p:nvSpPr>
        <p:spPr bwMode="auto">
          <a:xfrm>
            <a:off x="2514600" y="5410200"/>
            <a:ext cx="1427163" cy="3937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Event File</a:t>
            </a:r>
          </a:p>
        </p:txBody>
      </p:sp>
      <p:sp>
        <p:nvSpPr>
          <p:cNvPr id="1913874" name="Text Box 18">
            <a:extLst>
              <a:ext uri="{FF2B5EF4-FFF2-40B4-BE49-F238E27FC236}">
                <a16:creationId xmlns:a16="http://schemas.microsoft.com/office/drawing/2014/main" id="{1DCD1DE9-5B4A-214F-B351-5194D4ABC9CF}"/>
              </a:ext>
            </a:extLst>
          </p:cNvPr>
          <p:cNvSpPr txBox="1">
            <a:spLocks noChangeArrowheads="1"/>
          </p:cNvSpPr>
          <p:nvPr/>
        </p:nvSpPr>
        <p:spPr bwMode="auto">
          <a:xfrm>
            <a:off x="7027863" y="5473700"/>
            <a:ext cx="1722437" cy="3937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p>
            <a:pPr>
              <a:defRPr/>
            </a:pPr>
            <a:r>
              <a:rPr lang="en-US" altLang="en-US">
                <a:latin typeface="Arial" charset="0"/>
              </a:rPr>
              <a:t>Extract Files</a:t>
            </a:r>
          </a:p>
        </p:txBody>
      </p:sp>
      <p:sp>
        <p:nvSpPr>
          <p:cNvPr id="1913875" name="Text Box 19">
            <a:extLst>
              <a:ext uri="{FF2B5EF4-FFF2-40B4-BE49-F238E27FC236}">
                <a16:creationId xmlns:a16="http://schemas.microsoft.com/office/drawing/2014/main" id="{0CF6B4E0-DE42-814B-9ECC-7ABF51D1C3A2}"/>
              </a:ext>
            </a:extLst>
          </p:cNvPr>
          <p:cNvSpPr txBox="1">
            <a:spLocks noChangeArrowheads="1"/>
          </p:cNvSpPr>
          <p:nvPr/>
        </p:nvSpPr>
        <p:spPr bwMode="auto">
          <a:xfrm>
            <a:off x="6116638" y="2886075"/>
            <a:ext cx="2562225" cy="695325"/>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none">
            <a:spAutoFit/>
          </a:bodyPr>
          <a:lstStyle>
            <a:lvl1pPr marL="173038" indent="-173038" eaLnBrk="0" hangingPunct="0">
              <a:defRPr sz="2200">
                <a:solidFill>
                  <a:schemeClr val="hlink"/>
                </a:solidFill>
                <a:latin typeface="Arial" charset="0"/>
              </a:defRPr>
            </a:lvl1pPr>
            <a:lvl2pPr eaLnBrk="0" hangingPunct="0">
              <a:defRPr sz="2200">
                <a:solidFill>
                  <a:schemeClr val="hlink"/>
                </a:solidFill>
                <a:latin typeface="Arial" charset="0"/>
              </a:defRPr>
            </a:lvl2pPr>
            <a:lvl3pPr eaLnBrk="0" hangingPunct="0">
              <a:defRPr sz="2200">
                <a:solidFill>
                  <a:schemeClr val="hlink"/>
                </a:solidFill>
                <a:latin typeface="Arial" charset="0"/>
              </a:defRPr>
            </a:lvl3pPr>
            <a:lvl4pPr eaLnBrk="0" hangingPunct="0">
              <a:defRPr sz="2200">
                <a:solidFill>
                  <a:schemeClr val="hlink"/>
                </a:solidFill>
                <a:latin typeface="Arial" charset="0"/>
              </a:defRPr>
            </a:lvl4pPr>
            <a:lvl5pPr eaLnBrk="0" hangingPunct="0">
              <a:defRPr sz="2200">
                <a:solidFill>
                  <a:schemeClr val="hlink"/>
                </a:solidFill>
                <a:latin typeface="Arial" charset="0"/>
              </a:defRPr>
            </a:lvl5pPr>
            <a:lvl6pPr eaLnBrk="0" fontAlgn="base" hangingPunct="0">
              <a:lnSpc>
                <a:spcPct val="90000"/>
              </a:lnSpc>
              <a:spcBef>
                <a:spcPct val="0"/>
              </a:spcBef>
              <a:spcAft>
                <a:spcPct val="0"/>
              </a:spcAft>
              <a:defRPr sz="2200">
                <a:solidFill>
                  <a:schemeClr val="hlink"/>
                </a:solidFill>
                <a:latin typeface="Arial" charset="0"/>
              </a:defRPr>
            </a:lvl6pPr>
            <a:lvl7pPr eaLnBrk="0" fontAlgn="base" hangingPunct="0">
              <a:lnSpc>
                <a:spcPct val="90000"/>
              </a:lnSpc>
              <a:spcBef>
                <a:spcPct val="0"/>
              </a:spcBef>
              <a:spcAft>
                <a:spcPct val="0"/>
              </a:spcAft>
              <a:defRPr sz="2200">
                <a:solidFill>
                  <a:schemeClr val="hlink"/>
                </a:solidFill>
                <a:latin typeface="Arial" charset="0"/>
              </a:defRPr>
            </a:lvl7pPr>
            <a:lvl8pPr eaLnBrk="0" fontAlgn="base" hangingPunct="0">
              <a:lnSpc>
                <a:spcPct val="90000"/>
              </a:lnSpc>
              <a:spcBef>
                <a:spcPct val="0"/>
              </a:spcBef>
              <a:spcAft>
                <a:spcPct val="0"/>
              </a:spcAft>
              <a:defRPr sz="2200">
                <a:solidFill>
                  <a:schemeClr val="hlink"/>
                </a:solidFill>
                <a:latin typeface="Arial" charset="0"/>
              </a:defRPr>
            </a:lvl8pPr>
            <a:lvl9pPr eaLnBrk="0" fontAlgn="base" hangingPunct="0">
              <a:lnSpc>
                <a:spcPct val="90000"/>
              </a:lnSpc>
              <a:spcBef>
                <a:spcPct val="0"/>
              </a:spcBef>
              <a:spcAft>
                <a:spcPct val="0"/>
              </a:spcAft>
              <a:defRPr sz="2200">
                <a:solidFill>
                  <a:schemeClr val="hlink"/>
                </a:solidFill>
                <a:latin typeface="Arial" charset="0"/>
              </a:defRPr>
            </a:lvl9pPr>
          </a:lstStyle>
          <a:p>
            <a:pPr eaLnBrk="1" hangingPunct="1">
              <a:buFontTx/>
              <a:buChar char="•"/>
              <a:defRPr/>
            </a:pPr>
            <a:r>
              <a:rPr lang="en-US" altLang="en-US"/>
              <a:t>Copy Only View</a:t>
            </a:r>
          </a:p>
          <a:p>
            <a:pPr eaLnBrk="1" hangingPunct="1">
              <a:buFontTx/>
              <a:buChar char="•"/>
              <a:defRPr/>
            </a:pPr>
            <a:r>
              <a:rPr lang="en-US" altLang="en-US"/>
              <a:t>Extract Only View</a:t>
            </a:r>
          </a:p>
        </p:txBody>
      </p:sp>
      <p:sp>
        <p:nvSpPr>
          <p:cNvPr id="7189" name="AutoShape 20">
            <a:extLst>
              <a:ext uri="{FF2B5EF4-FFF2-40B4-BE49-F238E27FC236}">
                <a16:creationId xmlns:a16="http://schemas.microsoft.com/office/drawing/2014/main" id="{37F56271-6FC0-4D46-9B1D-764566F3B0C6}"/>
              </a:ext>
            </a:extLst>
          </p:cNvPr>
          <p:cNvSpPr>
            <a:spLocks noChangeArrowheads="1"/>
          </p:cNvSpPr>
          <p:nvPr/>
        </p:nvSpPr>
        <p:spPr bwMode="auto">
          <a:xfrm>
            <a:off x="7467600" y="4267200"/>
            <a:ext cx="1004888" cy="1254125"/>
          </a:xfrm>
          <a:prstGeom prst="flowChartMagneticDisk">
            <a:avLst/>
          </a:prstGeom>
          <a:solidFill>
            <a:srgbClr val="00FF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100000"/>
              </a:lnSpc>
              <a:spcAft>
                <a:spcPct val="0"/>
              </a:spcAft>
              <a:buClr>
                <a:schemeClr val="accent2"/>
              </a:buClr>
            </a:pPr>
            <a:r>
              <a:rPr lang="en-US" altLang="en-US" sz="1600"/>
              <a:t>Output</a:t>
            </a:r>
          </a:p>
        </p:txBody>
      </p:sp>
      <p:pic>
        <p:nvPicPr>
          <p:cNvPr id="2" name="Online Media 1" descr="Recorded Sound">
            <a:hlinkClick r:id="" action="ppaction://media"/>
            <a:extLst>
              <a:ext uri="{FF2B5EF4-FFF2-40B4-BE49-F238E27FC236}">
                <a16:creationId xmlns:a16="http://schemas.microsoft.com/office/drawing/2014/main" id="{CE16E64B-AB1B-6141-A908-4B4CE0037E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71600" y="3151967"/>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5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9">
            <a:extLst>
              <a:ext uri="{FF2B5EF4-FFF2-40B4-BE49-F238E27FC236}">
                <a16:creationId xmlns:a16="http://schemas.microsoft.com/office/drawing/2014/main" id="{0F428583-CF64-DE47-A430-7A9F8DADDF35}"/>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D0E57963-26BC-8547-A3E5-9D113D09FC07}" type="slidenum">
              <a:rPr lang="en-AU" altLang="en-US" sz="1400">
                <a:solidFill>
                  <a:schemeClr val="hlink"/>
                </a:solidFill>
              </a:rPr>
              <a:pPr>
                <a:spcAft>
                  <a:spcPct val="0"/>
                </a:spcAft>
                <a:buClrTx/>
                <a:buFontTx/>
                <a:buNone/>
              </a:pPr>
              <a:t>6</a:t>
            </a:fld>
            <a:endParaRPr lang="en-AU" altLang="en-US" sz="1400">
              <a:solidFill>
                <a:schemeClr val="hlink"/>
              </a:solidFill>
            </a:endParaRPr>
          </a:p>
        </p:txBody>
      </p:sp>
      <p:pic>
        <p:nvPicPr>
          <p:cNvPr id="8195" name="Picture 21">
            <a:extLst>
              <a:ext uri="{FF2B5EF4-FFF2-40B4-BE49-F238E27FC236}">
                <a16:creationId xmlns:a16="http://schemas.microsoft.com/office/drawing/2014/main" id="{A375131C-0AE1-3B48-B8C9-2EA414F5115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 y="762000"/>
            <a:ext cx="8658225" cy="526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485297"/>
                  </a:outerShdw>
                </a:effectLst>
              </a14:hiddenEffects>
            </a:ext>
          </a:extLst>
        </p:spPr>
      </p:pic>
      <p:sp>
        <p:nvSpPr>
          <p:cNvPr id="8196" name="Rectangle 2">
            <a:extLst>
              <a:ext uri="{FF2B5EF4-FFF2-40B4-BE49-F238E27FC236}">
                <a16:creationId xmlns:a16="http://schemas.microsoft.com/office/drawing/2014/main" id="{8C44BEAE-CE85-5441-A4C6-DF09C1BDF3C5}"/>
              </a:ext>
            </a:extLst>
          </p:cNvPr>
          <p:cNvSpPr>
            <a:spLocks noGrp="1" noChangeArrowheads="1"/>
          </p:cNvSpPr>
          <p:nvPr>
            <p:ph type="title" idx="4294967295"/>
          </p:nvPr>
        </p:nvSpPr>
        <p:spPr>
          <a:noFill/>
        </p:spPr>
        <p:txBody>
          <a:bodyPr/>
          <a:lstStyle/>
          <a:p>
            <a:pPr eaLnBrk="1" hangingPunct="1"/>
            <a:r>
              <a:rPr lang="en-US" altLang="en-US"/>
              <a:t>The Extract Only View Columns 1, 2, 3 and 5</a:t>
            </a:r>
          </a:p>
        </p:txBody>
      </p:sp>
      <p:sp>
        <p:nvSpPr>
          <p:cNvPr id="8197" name="Rectangle 22">
            <a:extLst>
              <a:ext uri="{FF2B5EF4-FFF2-40B4-BE49-F238E27FC236}">
                <a16:creationId xmlns:a16="http://schemas.microsoft.com/office/drawing/2014/main" id="{139DA11F-BA40-054D-99F4-F207D3A06AE1}"/>
              </a:ext>
            </a:extLst>
          </p:cNvPr>
          <p:cNvSpPr>
            <a:spLocks noChangeArrowheads="1"/>
          </p:cNvSpPr>
          <p:nvPr/>
        </p:nvSpPr>
        <p:spPr bwMode="auto">
          <a:xfrm>
            <a:off x="2971800" y="5638800"/>
            <a:ext cx="990600" cy="3048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8198" name="Rectangle 23">
            <a:extLst>
              <a:ext uri="{FF2B5EF4-FFF2-40B4-BE49-F238E27FC236}">
                <a16:creationId xmlns:a16="http://schemas.microsoft.com/office/drawing/2014/main" id="{551669C8-921A-E24E-8D2C-0E1A09C90AAA}"/>
              </a:ext>
            </a:extLst>
          </p:cNvPr>
          <p:cNvSpPr>
            <a:spLocks noChangeArrowheads="1"/>
          </p:cNvSpPr>
          <p:nvPr/>
        </p:nvSpPr>
        <p:spPr bwMode="auto">
          <a:xfrm>
            <a:off x="3962400" y="5638800"/>
            <a:ext cx="990600" cy="3048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8199" name="Rectangle 24">
            <a:extLst>
              <a:ext uri="{FF2B5EF4-FFF2-40B4-BE49-F238E27FC236}">
                <a16:creationId xmlns:a16="http://schemas.microsoft.com/office/drawing/2014/main" id="{05DE0E29-A5A6-8A4C-90AD-887C91102E23}"/>
              </a:ext>
            </a:extLst>
          </p:cNvPr>
          <p:cNvSpPr>
            <a:spLocks noChangeArrowheads="1"/>
          </p:cNvSpPr>
          <p:nvPr/>
        </p:nvSpPr>
        <p:spPr bwMode="auto">
          <a:xfrm>
            <a:off x="4953000" y="5638800"/>
            <a:ext cx="990600" cy="3048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8200" name="Rectangle 25">
            <a:extLst>
              <a:ext uri="{FF2B5EF4-FFF2-40B4-BE49-F238E27FC236}">
                <a16:creationId xmlns:a16="http://schemas.microsoft.com/office/drawing/2014/main" id="{FEE94FD2-41E1-C049-BC31-D436A6427795}"/>
              </a:ext>
            </a:extLst>
          </p:cNvPr>
          <p:cNvSpPr>
            <a:spLocks noChangeArrowheads="1"/>
          </p:cNvSpPr>
          <p:nvPr/>
        </p:nvSpPr>
        <p:spPr bwMode="auto">
          <a:xfrm>
            <a:off x="6858000" y="5638800"/>
            <a:ext cx="990600" cy="3048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5A959C8C-78A8-7948-8A06-BD36008B2DF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90600" y="2989262"/>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0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9">
            <a:extLst>
              <a:ext uri="{FF2B5EF4-FFF2-40B4-BE49-F238E27FC236}">
                <a16:creationId xmlns:a16="http://schemas.microsoft.com/office/drawing/2014/main" id="{A59E0CEA-16D6-F84A-AEFF-03FA9D19FB68}"/>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D606B72A-ACE4-B546-BC90-A3C4EE88E283}" type="slidenum">
              <a:rPr lang="en-AU" altLang="en-US" sz="1400">
                <a:solidFill>
                  <a:schemeClr val="hlink"/>
                </a:solidFill>
              </a:rPr>
              <a:pPr>
                <a:spcAft>
                  <a:spcPct val="0"/>
                </a:spcAft>
                <a:buClrTx/>
                <a:buFontTx/>
                <a:buNone/>
              </a:pPr>
              <a:t>7</a:t>
            </a:fld>
            <a:endParaRPr lang="en-AU" altLang="en-US" sz="1400">
              <a:solidFill>
                <a:schemeClr val="hlink"/>
              </a:solidFill>
            </a:endParaRPr>
          </a:p>
        </p:txBody>
      </p:sp>
      <p:pic>
        <p:nvPicPr>
          <p:cNvPr id="9219" name="Picture 2">
            <a:extLst>
              <a:ext uri="{FF2B5EF4-FFF2-40B4-BE49-F238E27FC236}">
                <a16:creationId xmlns:a16="http://schemas.microsoft.com/office/drawing/2014/main" id="{8ECEEDF9-9E0A-9246-A596-067285FB79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 y="762000"/>
            <a:ext cx="8658225" cy="526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485297"/>
                  </a:outerShdw>
                </a:effectLst>
              </a14:hiddenEffects>
            </a:ext>
          </a:extLst>
        </p:spPr>
      </p:pic>
      <p:sp>
        <p:nvSpPr>
          <p:cNvPr id="9220" name="Rectangle 2">
            <a:extLst>
              <a:ext uri="{FF2B5EF4-FFF2-40B4-BE49-F238E27FC236}">
                <a16:creationId xmlns:a16="http://schemas.microsoft.com/office/drawing/2014/main" id="{A35230E5-1E75-6F41-A0E3-1808E2EEB2F1}"/>
              </a:ext>
            </a:extLst>
          </p:cNvPr>
          <p:cNvSpPr>
            <a:spLocks noGrp="1" noChangeArrowheads="1"/>
          </p:cNvSpPr>
          <p:nvPr>
            <p:ph type="title" idx="4294967295"/>
          </p:nvPr>
        </p:nvSpPr>
        <p:spPr>
          <a:noFill/>
        </p:spPr>
        <p:txBody>
          <a:bodyPr/>
          <a:lstStyle/>
          <a:p>
            <a:pPr eaLnBrk="1" hangingPunct="1"/>
            <a:r>
              <a:rPr lang="en-US" altLang="en-US"/>
              <a:t>The Extract Only View Column 4</a:t>
            </a:r>
          </a:p>
        </p:txBody>
      </p:sp>
      <p:sp>
        <p:nvSpPr>
          <p:cNvPr id="9221" name="Rectangle 4">
            <a:extLst>
              <a:ext uri="{FF2B5EF4-FFF2-40B4-BE49-F238E27FC236}">
                <a16:creationId xmlns:a16="http://schemas.microsoft.com/office/drawing/2014/main" id="{36C6DF15-9CA2-174C-B0F2-506E71A76604}"/>
              </a:ext>
            </a:extLst>
          </p:cNvPr>
          <p:cNvSpPr>
            <a:spLocks noChangeArrowheads="1"/>
          </p:cNvSpPr>
          <p:nvPr/>
        </p:nvSpPr>
        <p:spPr bwMode="auto">
          <a:xfrm>
            <a:off x="5867400" y="5638800"/>
            <a:ext cx="990600" cy="3048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9222" name="Picture 6">
            <a:extLst>
              <a:ext uri="{FF2B5EF4-FFF2-40B4-BE49-F238E27FC236}">
                <a16:creationId xmlns:a16="http://schemas.microsoft.com/office/drawing/2014/main" id="{2EBAB664-CB0D-B74D-A625-2F9B9DA8AB6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r="2103"/>
          <a:stretch>
            <a:fillRect/>
          </a:stretch>
        </p:blipFill>
        <p:spPr bwMode="auto">
          <a:xfrm>
            <a:off x="914400" y="3886200"/>
            <a:ext cx="4876800" cy="1685925"/>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9223" name="Line 7">
            <a:extLst>
              <a:ext uri="{FF2B5EF4-FFF2-40B4-BE49-F238E27FC236}">
                <a16:creationId xmlns:a16="http://schemas.microsoft.com/office/drawing/2014/main" id="{D2AC942E-9136-4042-A5E1-00AC3DB1E3EB}"/>
              </a:ext>
            </a:extLst>
          </p:cNvPr>
          <p:cNvSpPr>
            <a:spLocks noChangeShapeType="1"/>
          </p:cNvSpPr>
          <p:nvPr/>
        </p:nvSpPr>
        <p:spPr bwMode="auto">
          <a:xfrm flipH="1" flipV="1">
            <a:off x="5943600" y="5105400"/>
            <a:ext cx="304800" cy="5334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a:lstStyle/>
          <a:p>
            <a:endParaRPr lang="en-US"/>
          </a:p>
        </p:txBody>
      </p:sp>
      <p:pic>
        <p:nvPicPr>
          <p:cNvPr id="2" name="Online Media 1" descr="Recorded Sound">
            <a:hlinkClick r:id="" action="ppaction://media"/>
            <a:extLst>
              <a:ext uri="{FF2B5EF4-FFF2-40B4-BE49-F238E27FC236}">
                <a16:creationId xmlns:a16="http://schemas.microsoft.com/office/drawing/2014/main" id="{A59F3FFA-BDAD-9347-AEC0-2DBF62C5C8E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447800" y="3395662"/>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6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9">
            <a:extLst>
              <a:ext uri="{FF2B5EF4-FFF2-40B4-BE49-F238E27FC236}">
                <a16:creationId xmlns:a16="http://schemas.microsoft.com/office/drawing/2014/main" id="{C1DB9873-E7DF-2643-B371-CA1780E17C92}"/>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222C0855-79A0-B84F-9D58-6CFE0715C0E0}" type="slidenum">
              <a:rPr lang="en-AU" altLang="en-US" sz="1400">
                <a:solidFill>
                  <a:schemeClr val="hlink"/>
                </a:solidFill>
              </a:rPr>
              <a:pPr>
                <a:spcAft>
                  <a:spcPct val="0"/>
                </a:spcAft>
                <a:buClrTx/>
                <a:buFontTx/>
                <a:buNone/>
              </a:pPr>
              <a:t>8</a:t>
            </a:fld>
            <a:endParaRPr lang="en-AU" altLang="en-US" sz="1400">
              <a:solidFill>
                <a:schemeClr val="hlink"/>
              </a:solidFill>
            </a:endParaRPr>
          </a:p>
        </p:txBody>
      </p:sp>
      <p:pic>
        <p:nvPicPr>
          <p:cNvPr id="10243" name="Picture 2">
            <a:extLst>
              <a:ext uri="{FF2B5EF4-FFF2-40B4-BE49-F238E27FC236}">
                <a16:creationId xmlns:a16="http://schemas.microsoft.com/office/drawing/2014/main" id="{A06C59EF-42AC-D345-8CE7-39978EA50CD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 y="762000"/>
            <a:ext cx="8658225" cy="526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485297"/>
                  </a:outerShdw>
                </a:effectLst>
              </a14:hiddenEffects>
            </a:ext>
          </a:extLst>
        </p:spPr>
      </p:pic>
      <p:sp>
        <p:nvSpPr>
          <p:cNvPr id="10244" name="Rectangle 2">
            <a:extLst>
              <a:ext uri="{FF2B5EF4-FFF2-40B4-BE49-F238E27FC236}">
                <a16:creationId xmlns:a16="http://schemas.microsoft.com/office/drawing/2014/main" id="{5D118B08-28AC-FA45-A044-DA773518CE3E}"/>
              </a:ext>
            </a:extLst>
          </p:cNvPr>
          <p:cNvSpPr>
            <a:spLocks noGrp="1" noChangeArrowheads="1"/>
          </p:cNvSpPr>
          <p:nvPr>
            <p:ph type="title" idx="4294967295"/>
          </p:nvPr>
        </p:nvSpPr>
        <p:spPr>
          <a:noFill/>
        </p:spPr>
        <p:txBody>
          <a:bodyPr/>
          <a:lstStyle/>
          <a:p>
            <a:pPr eaLnBrk="1" hangingPunct="1"/>
            <a:r>
              <a:rPr lang="en-US" altLang="en-US"/>
              <a:t>The Extract Only View Column 6</a:t>
            </a:r>
          </a:p>
        </p:txBody>
      </p:sp>
      <p:pic>
        <p:nvPicPr>
          <p:cNvPr id="10245" name="Picture 8">
            <a:extLst>
              <a:ext uri="{FF2B5EF4-FFF2-40B4-BE49-F238E27FC236}">
                <a16:creationId xmlns:a16="http://schemas.microsoft.com/office/drawing/2014/main" id="{785FE8E7-6BA4-E748-B283-92F1148F5E4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8200" y="1981200"/>
            <a:ext cx="4914900" cy="1771650"/>
          </a:xfrm>
          <a:prstGeom prst="rect">
            <a:avLst/>
          </a:prstGeom>
          <a:noFill/>
          <a:ln>
            <a:noFill/>
          </a:ln>
          <a:effectLst>
            <a:outerShdw dist="107763" dir="2700000" algn="ctr" rotWithShape="0">
              <a:srgbClr val="808080">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Lst>
        </p:spPr>
      </p:pic>
      <p:sp>
        <p:nvSpPr>
          <p:cNvPr id="10246" name="Rectangle 9">
            <a:extLst>
              <a:ext uri="{FF2B5EF4-FFF2-40B4-BE49-F238E27FC236}">
                <a16:creationId xmlns:a16="http://schemas.microsoft.com/office/drawing/2014/main" id="{7FD35837-1E86-4845-BBBA-EB7F40D08F01}"/>
              </a:ext>
            </a:extLst>
          </p:cNvPr>
          <p:cNvSpPr>
            <a:spLocks noChangeArrowheads="1"/>
          </p:cNvSpPr>
          <p:nvPr/>
        </p:nvSpPr>
        <p:spPr bwMode="auto">
          <a:xfrm>
            <a:off x="7772400" y="5638800"/>
            <a:ext cx="990600" cy="3048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0247" name="Line 10">
            <a:extLst>
              <a:ext uri="{FF2B5EF4-FFF2-40B4-BE49-F238E27FC236}">
                <a16:creationId xmlns:a16="http://schemas.microsoft.com/office/drawing/2014/main" id="{65F8D923-CDDC-9F49-AE8D-73C99CA23BFA}"/>
              </a:ext>
            </a:extLst>
          </p:cNvPr>
          <p:cNvSpPr>
            <a:spLocks noChangeShapeType="1"/>
          </p:cNvSpPr>
          <p:nvPr/>
        </p:nvSpPr>
        <p:spPr bwMode="auto">
          <a:xfrm flipH="1" flipV="1">
            <a:off x="5867400" y="2590800"/>
            <a:ext cx="2286000" cy="3048000"/>
          </a:xfrm>
          <a:prstGeom prst="line">
            <a:avLst/>
          </a:prstGeom>
          <a:noFill/>
          <a:ln w="2857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a:lstStyle/>
          <a:p>
            <a:endParaRPr lang="en-US"/>
          </a:p>
        </p:txBody>
      </p:sp>
      <p:pic>
        <p:nvPicPr>
          <p:cNvPr id="2" name="Online Media 1" descr="Recorded Sound">
            <a:hlinkClick r:id="" action="ppaction://media"/>
            <a:extLst>
              <a:ext uri="{FF2B5EF4-FFF2-40B4-BE49-F238E27FC236}">
                <a16:creationId xmlns:a16="http://schemas.microsoft.com/office/drawing/2014/main" id="{4298AE5B-18A5-E347-9926-F8D2389B45A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2133600" y="334645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0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9">
            <a:extLst>
              <a:ext uri="{FF2B5EF4-FFF2-40B4-BE49-F238E27FC236}">
                <a16:creationId xmlns:a16="http://schemas.microsoft.com/office/drawing/2014/main" id="{2D23EF1A-26DA-1441-B093-45629AFDAA81}"/>
              </a:ext>
            </a:extLst>
          </p:cNvPr>
          <p:cNvSpPr>
            <a:spLocks noGrp="1" noChangeArrowheads="1"/>
          </p:cNvSpPr>
          <p:nvPr>
            <p:ph type="sldNum" sz="quarter" idx="10"/>
          </p:nvPr>
        </p:nvSpPr>
        <p:spPr>
          <a:noFill/>
        </p:spPr>
        <p:txBody>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2CBC7421-0AB8-0449-9F1E-9574BF1901BB}" type="slidenum">
              <a:rPr lang="en-AU" altLang="en-US" sz="1400">
                <a:solidFill>
                  <a:schemeClr val="hlink"/>
                </a:solidFill>
              </a:rPr>
              <a:pPr>
                <a:spcAft>
                  <a:spcPct val="0"/>
                </a:spcAft>
                <a:buClrTx/>
                <a:buFontTx/>
                <a:buNone/>
              </a:pPr>
              <a:t>9</a:t>
            </a:fld>
            <a:endParaRPr lang="en-AU" altLang="en-US" sz="1400">
              <a:solidFill>
                <a:schemeClr val="hlink"/>
              </a:solidFill>
            </a:endParaRPr>
          </a:p>
        </p:txBody>
      </p:sp>
      <p:sp>
        <p:nvSpPr>
          <p:cNvPr id="11267" name="Rectangle 2">
            <a:extLst>
              <a:ext uri="{FF2B5EF4-FFF2-40B4-BE49-F238E27FC236}">
                <a16:creationId xmlns:a16="http://schemas.microsoft.com/office/drawing/2014/main" id="{BE72DD8E-5673-2842-9126-7766ACE18364}"/>
              </a:ext>
            </a:extLst>
          </p:cNvPr>
          <p:cNvSpPr>
            <a:spLocks noGrp="1" noChangeArrowheads="1"/>
          </p:cNvSpPr>
          <p:nvPr>
            <p:ph type="title" idx="4294967295"/>
          </p:nvPr>
        </p:nvSpPr>
        <p:spPr>
          <a:noFill/>
        </p:spPr>
        <p:txBody>
          <a:bodyPr/>
          <a:lstStyle/>
          <a:p>
            <a:pPr eaLnBrk="1" hangingPunct="1"/>
            <a:r>
              <a:rPr lang="en-US" altLang="en-US"/>
              <a:t>Logic Table Standard Structures</a:t>
            </a:r>
          </a:p>
        </p:txBody>
      </p:sp>
      <p:sp>
        <p:nvSpPr>
          <p:cNvPr id="11268" name="Rectangle 12">
            <a:extLst>
              <a:ext uri="{FF2B5EF4-FFF2-40B4-BE49-F238E27FC236}">
                <a16:creationId xmlns:a16="http://schemas.microsoft.com/office/drawing/2014/main" id="{5B1F5CE6-7828-F14A-9C23-D9461310F6A3}"/>
              </a:ext>
            </a:extLst>
          </p:cNvPr>
          <p:cNvSpPr>
            <a:spLocks noChangeArrowheads="1"/>
          </p:cNvSpPr>
          <p:nvPr/>
        </p:nvSpPr>
        <p:spPr bwMode="auto">
          <a:xfrm>
            <a:off x="228600" y="1346200"/>
            <a:ext cx="8382000" cy="11430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sp>
        <p:nvSpPr>
          <p:cNvPr id="11269" name="Rectangle 13">
            <a:extLst>
              <a:ext uri="{FF2B5EF4-FFF2-40B4-BE49-F238E27FC236}">
                <a16:creationId xmlns:a16="http://schemas.microsoft.com/office/drawing/2014/main" id="{D35EC25A-1D9C-0C45-BDF7-E1704C2434B1}"/>
              </a:ext>
            </a:extLst>
          </p:cNvPr>
          <p:cNvSpPr>
            <a:spLocks noChangeArrowheads="1"/>
          </p:cNvSpPr>
          <p:nvPr/>
        </p:nvSpPr>
        <p:spPr bwMode="auto">
          <a:xfrm>
            <a:off x="990600" y="762000"/>
            <a:ext cx="7300913" cy="496887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LOGIC  GOTO  GOTO FUNC SEQ    LR FIELD      SOURCE          TARGET    OTHER DATA</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LEN FM CN D CMP LEN1 VALUE1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             HD</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             RENX</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3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5             WRIN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VIEW ID: 00003262     FILE ID: 00001284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6             NV        1264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7             DTE    1  1264 63312   10    5  1         5  1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8             DTE    2  1264 63311    1    9  3         9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9             DTE    3  1264 63313   15    3  3         3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10    13    11 CFEC   4  1264 63313   15    3  3                   001 0003 111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11    13    12 CFEC   4  1264 63313   15    3  3                   001 0003 121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12    13    15 CFEC   4  1264 63313   15    3  3                   001 0003 123</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13             DTC    4               13   10  1                   001 0009 AssetAcct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14    16       GOTO</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15             DTC    4               13   10  1                   001 0009 LiabAcct</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16             DTE    5  1264 63314   18    8  3         8  3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17    18    20 CNE    6  1264 63315   26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18             DTE    6  1264 63315   26    5  4    2    5  4    2 001 0000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19    21       GOTO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20             DTC    6               31    5  4    2              001 0001 0</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21             WRDT   1</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22             ES                                                                                                               </a:t>
            </a:r>
          </a:p>
          <a:p>
            <a:pPr eaLnBrk="1" hangingPunct="1">
              <a:lnSpc>
                <a:spcPct val="100000"/>
              </a:lnSpc>
              <a:spcAft>
                <a:spcPct val="0"/>
              </a:spcAft>
              <a:buClrTx/>
              <a:buFontTx/>
              <a:buNone/>
            </a:pPr>
            <a:r>
              <a:rPr lang="en-US" altLang="ja-JP" sz="1000">
                <a:latin typeface="Courier New" panose="02070309020205020404" pitchFamily="49" charset="0"/>
                <a:ea typeface="MS PGothic" panose="020B0600070205080204" pitchFamily="34" charset="-128"/>
                <a:cs typeface="Courier New" panose="02070309020205020404" pitchFamily="49" charset="0"/>
              </a:rPr>
              <a:t>    23             EN                                                                                                               </a:t>
            </a:r>
          </a:p>
          <a:p>
            <a:pPr eaLnBrk="1" hangingPunct="1">
              <a:lnSpc>
                <a:spcPct val="100000"/>
              </a:lnSpc>
              <a:spcAft>
                <a:spcPct val="0"/>
              </a:spcAft>
              <a:buClrTx/>
              <a:buFontTx/>
              <a:buNone/>
            </a:pPr>
            <a:endParaRPr lang="en-US" altLang="ja-JP" sz="1000">
              <a:latin typeface="Courier New" panose="02070309020205020404" pitchFamily="49" charset="0"/>
              <a:ea typeface="MS PGothic" panose="020B0600070205080204" pitchFamily="34" charset="-128"/>
              <a:cs typeface="Courier New" panose="02070309020205020404" pitchFamily="49" charset="0"/>
            </a:endParaRPr>
          </a:p>
        </p:txBody>
      </p:sp>
      <p:sp>
        <p:nvSpPr>
          <p:cNvPr id="11270" name="Rectangle 14">
            <a:extLst>
              <a:ext uri="{FF2B5EF4-FFF2-40B4-BE49-F238E27FC236}">
                <a16:creationId xmlns:a16="http://schemas.microsoft.com/office/drawing/2014/main" id="{CA7259CD-F4DE-A747-BC03-86EE92990821}"/>
              </a:ext>
            </a:extLst>
          </p:cNvPr>
          <p:cNvSpPr>
            <a:spLocks noChangeArrowheads="1"/>
          </p:cNvSpPr>
          <p:nvPr/>
        </p:nvSpPr>
        <p:spPr bwMode="auto">
          <a:xfrm>
            <a:off x="228600" y="5105400"/>
            <a:ext cx="8382000" cy="457200"/>
          </a:xfrm>
          <a:prstGeom prst="rect">
            <a:avLst/>
          </a:prstGeom>
          <a:noFill/>
          <a:ln w="28575" algn="ctr">
            <a:solidFill>
              <a:srgbClr val="3366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17961" dir="2700000" algn="ctr" rotWithShape="0">
                    <a:srgbClr val="1F3D99"/>
                  </a:outerShdw>
                </a:effectLst>
              </a14:hiddenEffects>
            </a:ext>
          </a:extLst>
        </p:spPr>
        <p:txBody>
          <a:bodyPr wrap="none" anchor="ctr"/>
          <a:lstStyle>
            <a:lvl1pPr eaLnBrk="0" hangingPunct="0">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eaLnBrk="0" hangingPunct="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eaLnBrk="0" hangingPunct="0">
              <a:spcAft>
                <a:spcPct val="5000"/>
              </a:spcAft>
              <a:buClr>
                <a:schemeClr val="tx1"/>
              </a:buClr>
              <a:buChar char="o"/>
              <a:defRPr>
                <a:solidFill>
                  <a:schemeClr val="tx1"/>
                </a:solidFill>
                <a:latin typeface="Arial" panose="020B0604020202020204" pitchFamily="34" charset="0"/>
              </a:defRPr>
            </a:lvl3pPr>
            <a:lvl4pPr marL="1600200" indent="-228600" eaLnBrk="0" hangingPunct="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eaLnBrk="0" hangingPunct="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AB1E6145-E5F1-F14B-94FE-F3332F6D7A0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524000" y="3207618"/>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7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1"/>
  <p:tag name="PUBLISH_TITLE" val="IBM Security AppScan Source V8.6 - User Administration"/>
  <p:tag name="ARTICULATE_PUBLISH_PATH" val="C:\$User\Articulates\AppScan Source Articulates\4 AppScan Source - Admin\final articulate"/>
  <p:tag name="ARTICULATE_LOGO" val="IBM_logoR_blue_light_blue_bkg.jpg"/>
  <p:tag name="ARTICULATE_PRESENTER" val="(None selected)"/>
  <p:tag name="ARTICULATE_PRESENTER_GUID" val="9869030842"/>
  <p:tag name="ARTICULATE_LMS" val="0"/>
  <p:tag name="ARTICULATE_TEMPLATE" val="Blue Light"/>
  <p:tag name="LMS_PUBLISH" val="No"/>
  <p:tag name="PRESENTER_PREVIEW_MODE" val="0"/>
  <p:tag name="PRESENTER_PREVIEW_START" val="1"/>
  <p:tag name="PLAYERLOGOHEIGHT" val="56"/>
  <p:tag name="PLAYERLOGOWIDTH" val="144"/>
  <p:tag name="LAUNCHINNEWWINDOW" val="0"/>
  <p:tag name="LASTPUBLISHED" val="C:\$User\Articulates\AppScan Source Articulates\4 AppScan Source - Admin\final articulate\IBM Security AppScan Source V8.6 - User Administration\player.html"/>
</p:tagLst>
</file>

<file path=ppt/tags/tag10.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1.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4.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7.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8.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9.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1.mp3"/>
  <p:tag name="AUDIO_ID" val="256"/>
  <p:tag name="ELAPSEDTIME" val="14.263"/>
  <p:tag name="ARTICULATE_SLIDE_GUID" val="5bd8eee0-c07b-4260-bfb4-f57e3e7e937f"/>
  <p:tag name="ARTICULATE_SLIDE_NAV" val="1"/>
</p:tagLst>
</file>

<file path=ppt/tags/tag20.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1.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4.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7.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8.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9.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30.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31.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3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3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34.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3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24.mp3"/>
  <p:tag name="AUDIO_ID" val="351"/>
  <p:tag name="ELAPSEDTIME" val="23.981"/>
  <p:tag name="ARTICULATE_SLIDE_GUID" val="f694831b-08eb-4301-a4a4-c026ccbcbb09"/>
  <p:tag name="ARTICULATE_SLIDE_NAV" val="24"/>
</p:tagLst>
</file>

<file path=ppt/tags/tag3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25.mp3"/>
  <p:tag name="AUDIO_ID" val="307"/>
  <p:tag name="ELAPSEDTIME" val="17.79"/>
  <p:tag name="ARTICULATE_SLIDE_GUID" val="c2237e73-4e34-49c7-8867-7ca8a952b1d7"/>
  <p:tag name="ARTICULATE_SLIDE_NAV" val="25"/>
</p:tagLst>
</file>

<file path=ppt/tags/tag37.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DOCUME~1\ADMINI~1\LOCALS~1\Temp\articulate\presenter\imgtemp\k0z9xi3X_files\slide0001_image001.jpg"/>
</p:tagLst>
</file>

<file path=ppt/tags/tag38.xml><?xml version="1.0" encoding="utf-8"?>
<p:tagLst xmlns:a="http://schemas.openxmlformats.org/drawingml/2006/main" xmlns:r="http://schemas.openxmlformats.org/officeDocument/2006/relationships" xmlns:p="http://schemas.openxmlformats.org/presentationml/2006/main">
  <p:tag name="ARTICULATE_SLIDE_GUID" val="749e144d-0583-42b5-a2e9-b0cc5be1e8fb"/>
  <p:tag name="ARTICULATE_SLIDE_NAV" val="26"/>
</p:tagLst>
</file>

<file path=ppt/tags/tag4.xml><?xml version="1.0" encoding="utf-8"?>
<p:tagLst xmlns:a="http://schemas.openxmlformats.org/drawingml/2006/main" xmlns:r="http://schemas.openxmlformats.org/officeDocument/2006/relationships" xmlns:p="http://schemas.openxmlformats.org/presentationml/2006/main">
  <p:tag name="ARTICULATE_SLIDE_PAUSE" val="1"/>
  <p:tag name="ARTICULATE_NAV_LEVEL" val="1"/>
  <p:tag name="ARTICULATE_PLAYLIST_ID" val="-1"/>
  <p:tag name="ARTICULATE_LOCK_SLIDE" val="0"/>
  <p:tag name="AUDIO_IMPORT" val="C:\$User\Articulates\SAFR Articulates\Mod01\audio\SAFR_M1_04.wav"/>
  <p:tag name="AUDIO_ID" val="359"/>
  <p:tag name="ELAPSEDTIME" val="31.217"/>
  <p:tag name="ARTICULATE_SLIDE_GUID" val="4c4e0a79-5105-4a11-aa4b-2ffa23d3263b"/>
  <p:tag name="ARTICULATE_SLIDE_NAV" val="4"/>
</p:tagLst>
</file>

<file path=ppt/tags/tag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7.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8.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9.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heme/theme1.xml><?xml version="1.0" encoding="utf-8"?>
<a:theme xmlns:a="http://schemas.openxmlformats.org/drawingml/2006/main" name="Commercial3-11">
  <a:themeElements>
    <a:clrScheme name="Commercial3-11 1">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7889FB"/>
      </a:hlink>
      <a:folHlink>
        <a:srgbClr val="9900CC"/>
      </a:folHlink>
    </a:clrScheme>
    <a:fontScheme name="Commercial3-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2200" b="0" i="0" u="none" strike="noStrike" cap="none" normalizeH="0" baseline="0" smtClean="0">
            <a:ln>
              <a:noFill/>
            </a:ln>
            <a:solidFill>
              <a:schemeClr val="hlink"/>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2200" b="0" i="0" u="none" strike="noStrike" cap="none" normalizeH="0" baseline="0" smtClean="0">
            <a:ln>
              <a:noFill/>
            </a:ln>
            <a:solidFill>
              <a:schemeClr val="hlink"/>
            </a:solidFill>
            <a:effectLst/>
            <a:latin typeface="Arial" charset="0"/>
          </a:defRPr>
        </a:defPPr>
      </a:lstStyle>
    </a:lnDef>
  </a:objectDefaults>
  <a:extraClrSchemeLst>
    <a:extraClrScheme>
      <a:clrScheme name="Commercial3-11 1">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7889FB"/>
        </a:hlink>
        <a:folHlink>
          <a:srgbClr val="9900CC"/>
        </a:folHlink>
      </a:clrScheme>
      <a:clrMap bg1="lt1" tx1="dk1" bg2="lt2" tx2="dk2" accent1="accent1" accent2="accent2" accent3="accent3" accent4="accent4" accent5="accent5" accent6="accent6" hlink="hlink" folHlink="folHlink"/>
    </a:extraClrScheme>
    <a:extraClrScheme>
      <a:clrScheme name="Commercial3-11 2">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1E72FA"/>
        </a:hlink>
        <a:folHlink>
          <a:srgbClr val="9900C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Security</Template>
  <TotalTime>35554</TotalTime>
  <Words>11942</Words>
  <Application>Microsoft Macintosh PowerPoint</Application>
  <PresentationFormat>On-screen Show (4:3)</PresentationFormat>
  <Paragraphs>1326</Paragraphs>
  <Slides>41</Slides>
  <Notes>41</Notes>
  <HiddenSlides>0</HiddenSlides>
  <MMClips>40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Courier New</vt:lpstr>
      <vt:lpstr>Wingdings</vt:lpstr>
      <vt:lpstr>Commercial3-11</vt:lpstr>
      <vt:lpstr>: GenevaERS Advanced Training   Module 12 Single Pass Architecture </vt:lpstr>
      <vt:lpstr>Module Objectives</vt:lpstr>
      <vt:lpstr>Function Code Review</vt:lpstr>
      <vt:lpstr>Single Pass Overview</vt:lpstr>
      <vt:lpstr>Single Pass Overview</vt:lpstr>
      <vt:lpstr>The Extract Only View Columns 1, 2, 3 and 5</vt:lpstr>
      <vt:lpstr>The Extract Only View Column 4</vt:lpstr>
      <vt:lpstr>The Extract Only View Column 6</vt:lpstr>
      <vt:lpstr>Logic Table Standard Structures</vt:lpstr>
      <vt:lpstr>Logic Table New View</vt:lpstr>
      <vt:lpstr>NV and WR Functions</vt:lpstr>
      <vt:lpstr>DTE Functions for Columns 1, 2, 3 and 5</vt:lpstr>
      <vt:lpstr>DTE Functions for Columns 1, 2, 3 and 5</vt:lpstr>
      <vt:lpstr>CFEC Functions for Column 4</vt:lpstr>
      <vt:lpstr>Three CFEC Tests</vt:lpstr>
      <vt:lpstr>CFEC Functions Source Attributes</vt:lpstr>
      <vt:lpstr>CFEC Functions Constant Attributes</vt:lpstr>
      <vt:lpstr>CFEC Functions and OR True Condition</vt:lpstr>
      <vt:lpstr>CFEC Functions and OR False Condition</vt:lpstr>
      <vt:lpstr>CFEC Functions and OR Conditions</vt:lpstr>
      <vt:lpstr>CFEC Functions and OR Conditions</vt:lpstr>
      <vt:lpstr>DTC Function</vt:lpstr>
      <vt:lpstr>GOTO Function</vt:lpstr>
      <vt:lpstr>CFEC Functions AND Conditions</vt:lpstr>
      <vt:lpstr>CFEC Functions AND Rows</vt:lpstr>
      <vt:lpstr>CNE Functions for Column 6</vt:lpstr>
      <vt:lpstr>CNE Functions for Column 6</vt:lpstr>
      <vt:lpstr>WR Function</vt:lpstr>
      <vt:lpstr>Logic Table Trace</vt:lpstr>
      <vt:lpstr>Trace Input Record 1 Copy View CFEC</vt:lpstr>
      <vt:lpstr>Trace Input Record 1 Copy View WRIN</vt:lpstr>
      <vt:lpstr>Trace Input Record 1 Single Pass Architecture</vt:lpstr>
      <vt:lpstr>Trace Input Record 1 Extract Only View</vt:lpstr>
      <vt:lpstr>Trace Input Record 1 Write Functions</vt:lpstr>
      <vt:lpstr>Trace Records 2</vt:lpstr>
      <vt:lpstr>Trace Records 3</vt:lpstr>
      <vt:lpstr>GVBMR95 Control Report</vt:lpstr>
      <vt:lpstr>Function Overview</vt:lpstr>
      <vt:lpstr>Module Summary</vt:lpstr>
      <vt:lpstr>For Additional Information</vt:lpstr>
      <vt:lpstr>Trademarks</vt:lpstr>
    </vt:vector>
  </TitlesOfParts>
  <Company>IBM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 Unit title</dc:title>
  <dc:creator>mdimond</dc:creator>
  <cp:lastModifiedBy>Kip M Twitchell</cp:lastModifiedBy>
  <cp:revision>894</cp:revision>
  <dcterms:created xsi:type="dcterms:W3CDTF">2011-01-28T15:28:21Z</dcterms:created>
  <dcterms:modified xsi:type="dcterms:W3CDTF">2022-05-12T17:48:14Z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UseProject">
    <vt:lpwstr>1</vt:lpwstr>
  </property>
  <property fmtid="{D5CDD505-2E9C-101B-9397-08002B2CF9AE}" pid="3" name="ArticulateGUID">
    <vt:lpwstr>AEEE2523-E259-404F-B16D-C91A63ADB5AF</vt:lpwstr>
  </property>
  <property fmtid="{D5CDD505-2E9C-101B-9397-08002B2CF9AE}" pid="4" name="ArticulatePath">
    <vt:lpwstr>IBM Security AppScan Source V8.6 - User Administration</vt:lpwstr>
  </property>
  <property fmtid="{D5CDD505-2E9C-101B-9397-08002B2CF9AE}" pid="5" name="ArticulateProjectFull">
    <vt:lpwstr>C:\$User\Articulates\AppScan Source Articulates\4 AppScan Source - Admin\IBM Security AppScan Source V8.6 - User Administration.ppta</vt:lpwstr>
  </property>
</Properties>
</file>

<file path=docProps/thumbnail.jpeg>
</file>